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7" r:id="rId2"/>
    <p:sldId id="264" r:id="rId3"/>
    <p:sldId id="270" r:id="rId4"/>
    <p:sldId id="266" r:id="rId5"/>
    <p:sldId id="258" r:id="rId6"/>
    <p:sldId id="267" r:id="rId7"/>
    <p:sldId id="268" r:id="rId8"/>
    <p:sldId id="26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DC0300"/>
    <a:srgbClr val="FFFFFF"/>
    <a:srgbClr val="2F3D66"/>
    <a:srgbClr val="373D63"/>
    <a:srgbClr val="4472C4"/>
    <a:srgbClr val="F3EC20"/>
    <a:srgbClr val="3B5BA8"/>
    <a:srgbClr val="EC4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0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ÜCHER Patrick" userId="fbc39f09-5e92-4ac6-9cbf-d5575c4486dc" providerId="ADAL" clId="{11F2BD22-EF05-B44E-A7DE-20DECB28B79A}"/>
    <pc:docChg chg="custSel addSld modSld">
      <pc:chgData name="BRÜCHER Patrick" userId="fbc39f09-5e92-4ac6-9cbf-d5575c4486dc" providerId="ADAL" clId="{11F2BD22-EF05-B44E-A7DE-20DECB28B79A}" dt="2022-10-03T10:36:40.405" v="5" actId="22"/>
      <pc:docMkLst>
        <pc:docMk/>
      </pc:docMkLst>
      <pc:sldChg chg="addSp delSp modSp new">
        <pc:chgData name="BRÜCHER Patrick" userId="fbc39f09-5e92-4ac6-9cbf-d5575c4486dc" providerId="ADAL" clId="{11F2BD22-EF05-B44E-A7DE-20DECB28B79A}" dt="2022-10-03T10:36:40.405" v="5" actId="22"/>
        <pc:sldMkLst>
          <pc:docMk/>
          <pc:sldMk cId="1645201101" sldId="270"/>
        </pc:sldMkLst>
        <pc:spChg chg="del">
          <ac:chgData name="BRÜCHER Patrick" userId="fbc39f09-5e92-4ac6-9cbf-d5575c4486dc" providerId="ADAL" clId="{11F2BD22-EF05-B44E-A7DE-20DECB28B79A}" dt="2022-10-03T10:36:13.979" v="2" actId="21"/>
          <ac:spMkLst>
            <pc:docMk/>
            <pc:sldMk cId="1645201101" sldId="270"/>
            <ac:spMk id="2" creationId="{4B109A6F-8348-3553-7D7F-E016A61A3786}"/>
          </ac:spMkLst>
        </pc:spChg>
        <pc:spChg chg="del">
          <ac:chgData name="BRÜCHER Patrick" userId="fbc39f09-5e92-4ac6-9cbf-d5575c4486dc" providerId="ADAL" clId="{11F2BD22-EF05-B44E-A7DE-20DECB28B79A}" dt="2022-10-03T10:36:10.642" v="1" actId="21"/>
          <ac:spMkLst>
            <pc:docMk/>
            <pc:sldMk cId="1645201101" sldId="270"/>
            <ac:spMk id="3" creationId="{7E757427-86DC-372D-E274-ADCA1275FEA5}"/>
          </ac:spMkLst>
        </pc:spChg>
        <pc:spChg chg="add del mod">
          <ac:chgData name="BRÜCHER Patrick" userId="fbc39f09-5e92-4ac6-9cbf-d5575c4486dc" providerId="ADAL" clId="{11F2BD22-EF05-B44E-A7DE-20DECB28B79A}" dt="2022-10-03T10:36:19.561" v="4" actId="21"/>
          <ac:spMkLst>
            <pc:docMk/>
            <pc:sldMk cId="1645201101" sldId="270"/>
            <ac:spMk id="5" creationId="{2F18F720-38AB-D17F-23F7-D71A5AD4BEF4}"/>
          </ac:spMkLst>
        </pc:spChg>
        <pc:picChg chg="add">
          <ac:chgData name="BRÜCHER Patrick" userId="fbc39f09-5e92-4ac6-9cbf-d5575c4486dc" providerId="ADAL" clId="{11F2BD22-EF05-B44E-A7DE-20DECB28B79A}" dt="2022-10-03T10:36:40.405" v="5" actId="22"/>
          <ac:picMkLst>
            <pc:docMk/>
            <pc:sldMk cId="1645201101" sldId="270"/>
            <ac:picMk id="8" creationId="{561E94EA-C567-EC2A-351B-C3C0731ABC0B}"/>
          </ac:picMkLst>
        </pc:picChg>
      </pc:sldChg>
    </pc:docChg>
  </pc:docChgLst>
  <pc:docChgLst>
    <pc:chgData name="Patrick BRÜCHER" userId="fbc39f09-5e92-4ac6-9cbf-d5575c4486dc" providerId="ADAL" clId="{0194FC38-73AE-4FC5-9541-9EE21789B0F1}"/>
    <pc:docChg chg="undo custSel addSld delSld modSld sldOrd">
      <pc:chgData name="Patrick BRÜCHER" userId="fbc39f09-5e92-4ac6-9cbf-d5575c4486dc" providerId="ADAL" clId="{0194FC38-73AE-4FC5-9541-9EE21789B0F1}" dt="2021-11-07T17:27:19.889" v="397" actId="20577"/>
      <pc:docMkLst>
        <pc:docMk/>
      </pc:docMkLst>
      <pc:sldChg chg="addSp delSp modSp del mod delAnim">
        <pc:chgData name="Patrick BRÜCHER" userId="fbc39f09-5e92-4ac6-9cbf-d5575c4486dc" providerId="ADAL" clId="{0194FC38-73AE-4FC5-9541-9EE21789B0F1}" dt="2021-11-07T17:10:23.206" v="65" actId="47"/>
        <pc:sldMkLst>
          <pc:docMk/>
          <pc:sldMk cId="417003416" sldId="256"/>
        </pc:sldMkLst>
        <pc:spChg chg="mod">
          <ac:chgData name="Patrick BRÜCHER" userId="fbc39f09-5e92-4ac6-9cbf-d5575c4486dc" providerId="ADAL" clId="{0194FC38-73AE-4FC5-9541-9EE21789B0F1}" dt="2021-11-07T17:07:12.998" v="24" actId="20577"/>
          <ac:spMkLst>
            <pc:docMk/>
            <pc:sldMk cId="417003416" sldId="256"/>
            <ac:spMk id="3" creationId="{4DB28630-060B-4756-A736-6D9D28630610}"/>
          </ac:spMkLst>
        </pc:spChg>
        <pc:spChg chg="add mod">
          <ac:chgData name="Patrick BRÜCHER" userId="fbc39f09-5e92-4ac6-9cbf-d5575c4486dc" providerId="ADAL" clId="{0194FC38-73AE-4FC5-9541-9EE21789B0F1}" dt="2021-11-07T17:09:42.544" v="56" actId="1076"/>
          <ac:spMkLst>
            <pc:docMk/>
            <pc:sldMk cId="417003416" sldId="256"/>
            <ac:spMk id="15" creationId="{B6651F7F-4339-4D42-8B4C-4194CED5CA39}"/>
          </ac:spMkLst>
        </pc:spChg>
        <pc:grpChg chg="mod">
          <ac:chgData name="Patrick BRÜCHER" userId="fbc39f09-5e92-4ac6-9cbf-d5575c4486dc" providerId="ADAL" clId="{0194FC38-73AE-4FC5-9541-9EE21789B0F1}" dt="2021-11-07T17:07:02.592" v="3" actId="14100"/>
          <ac:grpSpMkLst>
            <pc:docMk/>
            <pc:sldMk cId="417003416" sldId="256"/>
            <ac:grpSpMk id="5" creationId="{621D06D6-E6E5-4CCB-963D-2FFEBFB94627}"/>
          </ac:grpSpMkLst>
        </pc:grpChg>
        <pc:picChg chg="del">
          <ac:chgData name="Patrick BRÜCHER" userId="fbc39f09-5e92-4ac6-9cbf-d5575c4486dc" providerId="ADAL" clId="{0194FC38-73AE-4FC5-9541-9EE21789B0F1}" dt="2021-11-07T17:06:48.792" v="0" actId="478"/>
          <ac:picMkLst>
            <pc:docMk/>
            <pc:sldMk cId="417003416" sldId="256"/>
            <ac:picMk id="2" creationId="{55347C8D-7A0E-4E45-BB37-4E5246BD7C23}"/>
          </ac:picMkLst>
        </pc:picChg>
        <pc:picChg chg="add mod">
          <ac:chgData name="Patrick BRÜCHER" userId="fbc39f09-5e92-4ac6-9cbf-d5575c4486dc" providerId="ADAL" clId="{0194FC38-73AE-4FC5-9541-9EE21789B0F1}" dt="2021-11-07T17:09:47.163" v="58" actId="1076"/>
          <ac:picMkLst>
            <pc:docMk/>
            <pc:sldMk cId="417003416" sldId="256"/>
            <ac:picMk id="6" creationId="{F4E02642-C0AB-4367-BCC1-F0790A90A2D7}"/>
          </ac:picMkLst>
        </pc:picChg>
        <pc:picChg chg="del">
          <ac:chgData name="Patrick BRÜCHER" userId="fbc39f09-5e92-4ac6-9cbf-d5575c4486dc" providerId="ADAL" clId="{0194FC38-73AE-4FC5-9541-9EE21789B0F1}" dt="2021-11-07T17:07:04.250" v="4" actId="478"/>
          <ac:picMkLst>
            <pc:docMk/>
            <pc:sldMk cId="417003416" sldId="256"/>
            <ac:picMk id="1026" creationId="{0B77FC95-8A1B-46BA-8AB0-25F41C46880C}"/>
          </ac:picMkLst>
        </pc:picChg>
        <pc:picChg chg="del">
          <ac:chgData name="Patrick BRÜCHER" userId="fbc39f09-5e92-4ac6-9cbf-d5575c4486dc" providerId="ADAL" clId="{0194FC38-73AE-4FC5-9541-9EE21789B0F1}" dt="2021-11-07T17:06:49.625" v="1" actId="478"/>
          <ac:picMkLst>
            <pc:docMk/>
            <pc:sldMk cId="417003416" sldId="256"/>
            <ac:picMk id="3074" creationId="{5C27FC80-3F83-4A27-A298-591FBEE0B210}"/>
          </ac:picMkLst>
        </pc:picChg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2631104573" sldId="257"/>
        </pc:sldMkLst>
      </pc:sldChg>
      <pc:sldChg chg="modSp add mod">
        <pc:chgData name="Patrick BRÜCHER" userId="fbc39f09-5e92-4ac6-9cbf-d5575c4486dc" providerId="ADAL" clId="{0194FC38-73AE-4FC5-9541-9EE21789B0F1}" dt="2021-11-07T17:10:18.367" v="64" actId="207"/>
        <pc:sldMkLst>
          <pc:docMk/>
          <pc:sldMk cId="3235059526" sldId="257"/>
        </pc:sldMkLst>
        <pc:spChg chg="mod">
          <ac:chgData name="Patrick BRÜCHER" userId="fbc39f09-5e92-4ac6-9cbf-d5575c4486dc" providerId="ADAL" clId="{0194FC38-73AE-4FC5-9541-9EE21789B0F1}" dt="2021-11-07T17:10:18.367" v="64" actId="207"/>
          <ac:spMkLst>
            <pc:docMk/>
            <pc:sldMk cId="3235059526" sldId="257"/>
            <ac:spMk id="3" creationId="{4DB28630-060B-4756-A736-6D9D28630610}"/>
          </ac:spMkLst>
        </pc:spChg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2337693368" sldId="258"/>
        </pc:sldMkLst>
      </pc:sldChg>
      <pc:sldChg chg="addSp delSp modSp add mod">
        <pc:chgData name="Patrick BRÜCHER" userId="fbc39f09-5e92-4ac6-9cbf-d5575c4486dc" providerId="ADAL" clId="{0194FC38-73AE-4FC5-9541-9EE21789B0F1}" dt="2021-11-07T17:10:58.032" v="79" actId="1076"/>
        <pc:sldMkLst>
          <pc:docMk/>
          <pc:sldMk cId="3838882080" sldId="258"/>
        </pc:sldMkLst>
        <pc:spChg chg="del">
          <ac:chgData name="Patrick BRÜCHER" userId="fbc39f09-5e92-4ac6-9cbf-d5575c4486dc" providerId="ADAL" clId="{0194FC38-73AE-4FC5-9541-9EE21789B0F1}" dt="2021-11-07T17:10:27.774" v="68" actId="478"/>
          <ac:spMkLst>
            <pc:docMk/>
            <pc:sldMk cId="3838882080" sldId="258"/>
            <ac:spMk id="15" creationId="{B6651F7F-4339-4D42-8B4C-4194CED5CA39}"/>
          </ac:spMkLst>
        </pc:spChg>
        <pc:graphicFrameChg chg="add del mod">
          <ac:chgData name="Patrick BRÜCHER" userId="fbc39f09-5e92-4ac6-9cbf-d5575c4486dc" providerId="ADAL" clId="{0194FC38-73AE-4FC5-9541-9EE21789B0F1}" dt="2021-11-07T17:10:37.949" v="70"/>
          <ac:graphicFrameMkLst>
            <pc:docMk/>
            <pc:sldMk cId="3838882080" sldId="258"/>
            <ac:graphicFrameMk id="2" creationId="{57609169-390A-4BD7-BF39-12045A19503A}"/>
          </ac:graphicFrameMkLst>
        </pc:graphicFrameChg>
        <pc:graphicFrameChg chg="add mod modGraphic">
          <ac:chgData name="Patrick BRÜCHER" userId="fbc39f09-5e92-4ac6-9cbf-d5575c4486dc" providerId="ADAL" clId="{0194FC38-73AE-4FC5-9541-9EE21789B0F1}" dt="2021-11-07T17:10:58.032" v="79" actId="1076"/>
          <ac:graphicFrameMkLst>
            <pc:docMk/>
            <pc:sldMk cId="3838882080" sldId="258"/>
            <ac:graphicFrameMk id="4" creationId="{A985702A-94A9-4283-94D6-85ADA5500E9D}"/>
          </ac:graphicFrameMkLst>
        </pc:graphicFrameChg>
        <pc:picChg chg="del">
          <ac:chgData name="Patrick BRÜCHER" userId="fbc39f09-5e92-4ac6-9cbf-d5575c4486dc" providerId="ADAL" clId="{0194FC38-73AE-4FC5-9541-9EE21789B0F1}" dt="2021-11-07T17:10:26.538" v="67" actId="478"/>
          <ac:picMkLst>
            <pc:docMk/>
            <pc:sldMk cId="3838882080" sldId="258"/>
            <ac:picMk id="6" creationId="{F4E02642-C0AB-4367-BCC1-F0790A90A2D7}"/>
          </ac:picMkLst>
        </pc:picChg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1455078821" sldId="259"/>
        </pc:sldMkLst>
      </pc:sldChg>
      <pc:sldChg chg="addSp delSp modSp add mod">
        <pc:chgData name="Patrick BRÜCHER" userId="fbc39f09-5e92-4ac6-9cbf-d5575c4486dc" providerId="ADAL" clId="{0194FC38-73AE-4FC5-9541-9EE21789B0F1}" dt="2021-11-07T17:12:36.724" v="117" actId="20577"/>
        <pc:sldMkLst>
          <pc:docMk/>
          <pc:sldMk cId="1516899304" sldId="259"/>
        </pc:sldMkLst>
        <pc:spChg chg="add mod">
          <ac:chgData name="Patrick BRÜCHER" userId="fbc39f09-5e92-4ac6-9cbf-d5575c4486dc" providerId="ADAL" clId="{0194FC38-73AE-4FC5-9541-9EE21789B0F1}" dt="2021-11-07T17:12:14.254" v="104" actId="207"/>
          <ac:spMkLst>
            <pc:docMk/>
            <pc:sldMk cId="1516899304" sldId="259"/>
            <ac:spMk id="6" creationId="{C014A148-2A61-49B7-8714-4685FB46EB7A}"/>
          </ac:spMkLst>
        </pc:spChg>
        <pc:graphicFrameChg chg="add mod modGraphic">
          <ac:chgData name="Patrick BRÜCHER" userId="fbc39f09-5e92-4ac6-9cbf-d5575c4486dc" providerId="ADAL" clId="{0194FC38-73AE-4FC5-9541-9EE21789B0F1}" dt="2021-11-07T17:12:36.724" v="117" actId="20577"/>
          <ac:graphicFrameMkLst>
            <pc:docMk/>
            <pc:sldMk cId="1516899304" sldId="259"/>
            <ac:graphicFrameMk id="2" creationId="{E9950F23-FEAF-4355-8A54-2E06D3553485}"/>
          </ac:graphicFrameMkLst>
        </pc:graphicFrameChg>
        <pc:graphicFrameChg chg="del">
          <ac:chgData name="Patrick BRÜCHER" userId="fbc39f09-5e92-4ac6-9cbf-d5575c4486dc" providerId="ADAL" clId="{0194FC38-73AE-4FC5-9541-9EE21789B0F1}" dt="2021-11-07T17:11:20.160" v="81" actId="478"/>
          <ac:graphicFrameMkLst>
            <pc:docMk/>
            <pc:sldMk cId="1516899304" sldId="259"/>
            <ac:graphicFrameMk id="4" creationId="{A985702A-94A9-4283-94D6-85ADA5500E9D}"/>
          </ac:graphicFrameMkLst>
        </pc:graphicFrameChg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231537097" sldId="260"/>
        </pc:sldMkLst>
      </pc:sldChg>
      <pc:sldChg chg="addSp delSp modSp add mod modAnim">
        <pc:chgData name="Patrick BRÜCHER" userId="fbc39f09-5e92-4ac6-9cbf-d5575c4486dc" providerId="ADAL" clId="{0194FC38-73AE-4FC5-9541-9EE21789B0F1}" dt="2021-11-07T17:18:03.792" v="221"/>
        <pc:sldMkLst>
          <pc:docMk/>
          <pc:sldMk cId="1876675375" sldId="260"/>
        </pc:sldMkLst>
        <pc:spChg chg="del">
          <ac:chgData name="Patrick BRÜCHER" userId="fbc39f09-5e92-4ac6-9cbf-d5575c4486dc" providerId="ADAL" clId="{0194FC38-73AE-4FC5-9541-9EE21789B0F1}" dt="2021-11-07T17:12:56.951" v="119" actId="478"/>
          <ac:spMkLst>
            <pc:docMk/>
            <pc:sldMk cId="1876675375" sldId="260"/>
            <ac:spMk id="6" creationId="{C014A148-2A61-49B7-8714-4685FB46EB7A}"/>
          </ac:spMkLst>
        </pc:spChg>
        <pc:spChg chg="add del mod">
          <ac:chgData name="Patrick BRÜCHER" userId="fbc39f09-5e92-4ac6-9cbf-d5575c4486dc" providerId="ADAL" clId="{0194FC38-73AE-4FC5-9541-9EE21789B0F1}" dt="2021-11-07T17:13:02.400" v="121"/>
          <ac:spMkLst>
            <pc:docMk/>
            <pc:sldMk cId="1876675375" sldId="260"/>
            <ac:spMk id="7" creationId="{52DF97F2-A892-43A4-9623-DBE0CC149EB4}"/>
          </ac:spMkLst>
        </pc:spChg>
        <pc:spChg chg="add del mod">
          <ac:chgData name="Patrick BRÜCHER" userId="fbc39f09-5e92-4ac6-9cbf-d5575c4486dc" providerId="ADAL" clId="{0194FC38-73AE-4FC5-9541-9EE21789B0F1}" dt="2021-11-07T17:13:02.400" v="121"/>
          <ac:spMkLst>
            <pc:docMk/>
            <pc:sldMk cId="1876675375" sldId="260"/>
            <ac:spMk id="8" creationId="{8A04AD69-A5F0-4AA3-9511-0EE5DF62096A}"/>
          </ac:spMkLst>
        </pc:spChg>
        <pc:spChg chg="add del mod">
          <ac:chgData name="Patrick BRÜCHER" userId="fbc39f09-5e92-4ac6-9cbf-d5575c4486dc" providerId="ADAL" clId="{0194FC38-73AE-4FC5-9541-9EE21789B0F1}" dt="2021-11-07T17:13:02.400" v="121"/>
          <ac:spMkLst>
            <pc:docMk/>
            <pc:sldMk cId="1876675375" sldId="260"/>
            <ac:spMk id="9" creationId="{476C57BD-DA78-47A7-94E5-7A800EDD5EF4}"/>
          </ac:spMkLst>
        </pc:spChg>
        <pc:spChg chg="add del mod">
          <ac:chgData name="Patrick BRÜCHER" userId="fbc39f09-5e92-4ac6-9cbf-d5575c4486dc" providerId="ADAL" clId="{0194FC38-73AE-4FC5-9541-9EE21789B0F1}" dt="2021-11-07T17:13:02.400" v="121"/>
          <ac:spMkLst>
            <pc:docMk/>
            <pc:sldMk cId="1876675375" sldId="260"/>
            <ac:spMk id="10" creationId="{CA318D5B-F85A-4741-B57B-C3CCE111CD82}"/>
          </ac:spMkLst>
        </pc:spChg>
        <pc:spChg chg="add del mod">
          <ac:chgData name="Patrick BRÜCHER" userId="fbc39f09-5e92-4ac6-9cbf-d5575c4486dc" providerId="ADAL" clId="{0194FC38-73AE-4FC5-9541-9EE21789B0F1}" dt="2021-11-07T17:13:30.914" v="127" actId="478"/>
          <ac:spMkLst>
            <pc:docMk/>
            <pc:sldMk cId="1876675375" sldId="260"/>
            <ac:spMk id="12" creationId="{C6E577B0-D7A5-441A-951A-73504E80FDFB}"/>
          </ac:spMkLst>
        </pc:spChg>
        <pc:spChg chg="add del mod">
          <ac:chgData name="Patrick BRÜCHER" userId="fbc39f09-5e92-4ac6-9cbf-d5575c4486dc" providerId="ADAL" clId="{0194FC38-73AE-4FC5-9541-9EE21789B0F1}" dt="2021-11-07T17:17:36.854" v="216" actId="1076"/>
          <ac:spMkLst>
            <pc:docMk/>
            <pc:sldMk cId="1876675375" sldId="260"/>
            <ac:spMk id="13" creationId="{801DE705-D1DD-49E7-B9F6-8D87AB2F2C8C}"/>
          </ac:spMkLst>
        </pc:spChg>
        <pc:spChg chg="add del mod">
          <ac:chgData name="Patrick BRÜCHER" userId="fbc39f09-5e92-4ac6-9cbf-d5575c4486dc" providerId="ADAL" clId="{0194FC38-73AE-4FC5-9541-9EE21789B0F1}" dt="2021-11-07T17:13:42.192" v="129" actId="478"/>
          <ac:spMkLst>
            <pc:docMk/>
            <pc:sldMk cId="1876675375" sldId="260"/>
            <ac:spMk id="14" creationId="{422CE4C3-BCFE-4246-82B0-E3AC2CD67DFD}"/>
          </ac:spMkLst>
        </pc:spChg>
        <pc:spChg chg="add del mod">
          <ac:chgData name="Patrick BRÜCHER" userId="fbc39f09-5e92-4ac6-9cbf-d5575c4486dc" providerId="ADAL" clId="{0194FC38-73AE-4FC5-9541-9EE21789B0F1}" dt="2021-11-07T17:16:32.747" v="186" actId="478"/>
          <ac:spMkLst>
            <pc:docMk/>
            <pc:sldMk cId="1876675375" sldId="260"/>
            <ac:spMk id="15" creationId="{F24DB888-1534-4880-8856-FA09894AA9FF}"/>
          </ac:spMkLst>
        </pc:spChg>
        <pc:graphicFrameChg chg="del">
          <ac:chgData name="Patrick BRÜCHER" userId="fbc39f09-5e92-4ac6-9cbf-d5575c4486dc" providerId="ADAL" clId="{0194FC38-73AE-4FC5-9541-9EE21789B0F1}" dt="2021-11-07T17:12:56.951" v="119" actId="478"/>
          <ac:graphicFrameMkLst>
            <pc:docMk/>
            <pc:sldMk cId="1876675375" sldId="260"/>
            <ac:graphicFrameMk id="2" creationId="{E9950F23-FEAF-4355-8A54-2E06D3553485}"/>
          </ac:graphicFrameMkLst>
        </pc:graphicFrameChg>
        <pc:graphicFrameChg chg="add del mod">
          <ac:chgData name="Patrick BRÜCHER" userId="fbc39f09-5e92-4ac6-9cbf-d5575c4486dc" providerId="ADAL" clId="{0194FC38-73AE-4FC5-9541-9EE21789B0F1}" dt="2021-11-07T17:13:02.400" v="121"/>
          <ac:graphicFrameMkLst>
            <pc:docMk/>
            <pc:sldMk cId="1876675375" sldId="260"/>
            <ac:graphicFrameMk id="4" creationId="{F6FBEAF6-9F06-46E8-9046-EA2EFB2DE7AB}"/>
          </ac:graphicFrameMkLst>
        </pc:graphicFrameChg>
        <pc:graphicFrameChg chg="add mod modGraphic">
          <ac:chgData name="Patrick BRÜCHER" userId="fbc39f09-5e92-4ac6-9cbf-d5575c4486dc" providerId="ADAL" clId="{0194FC38-73AE-4FC5-9541-9EE21789B0F1}" dt="2021-11-07T17:17:58.643" v="220" actId="1076"/>
          <ac:graphicFrameMkLst>
            <pc:docMk/>
            <pc:sldMk cId="1876675375" sldId="260"/>
            <ac:graphicFrameMk id="11" creationId="{B51AB52F-F8A6-476F-8C68-2CBA6D4BFAE9}"/>
          </ac:graphicFrameMkLst>
        </pc:graphicFrameChg>
        <pc:picChg chg="add mod">
          <ac:chgData name="Patrick BRÜCHER" userId="fbc39f09-5e92-4ac6-9cbf-d5575c4486dc" providerId="ADAL" clId="{0194FC38-73AE-4FC5-9541-9EE21789B0F1}" dt="2021-11-07T17:16:46.816" v="189" actId="1076"/>
          <ac:picMkLst>
            <pc:docMk/>
            <pc:sldMk cId="1876675375" sldId="260"/>
            <ac:picMk id="16" creationId="{C881D7A9-B4D9-4A66-9D21-7D1AA152D749}"/>
          </ac:picMkLst>
        </pc:picChg>
        <pc:picChg chg="add del mod">
          <ac:chgData name="Patrick BRÜCHER" userId="fbc39f09-5e92-4ac6-9cbf-d5575c4486dc" providerId="ADAL" clId="{0194FC38-73AE-4FC5-9541-9EE21789B0F1}" dt="2021-11-07T17:13:02.400" v="121"/>
          <ac:picMkLst>
            <pc:docMk/>
            <pc:sldMk cId="1876675375" sldId="260"/>
            <ac:picMk id="4097" creationId="{AFDCD6E6-996A-4A8E-9DBB-0BB500494330}"/>
          </ac:picMkLst>
        </pc:picChg>
        <pc:picChg chg="add del mod">
          <ac:chgData name="Patrick BRÜCHER" userId="fbc39f09-5e92-4ac6-9cbf-d5575c4486dc" providerId="ADAL" clId="{0194FC38-73AE-4FC5-9541-9EE21789B0F1}" dt="2021-11-07T17:14:01.056" v="137" actId="478"/>
          <ac:picMkLst>
            <pc:docMk/>
            <pc:sldMk cId="1876675375" sldId="260"/>
            <ac:picMk id="4102" creationId="{48153C14-077C-495C-A8F3-F72B3432F379}"/>
          </ac:picMkLst>
        </pc:picChg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630541546" sldId="261"/>
        </pc:sldMkLst>
      </pc:sldChg>
      <pc:sldChg chg="addSp delSp modSp add mod delAnim modAnim">
        <pc:chgData name="Patrick BRÜCHER" userId="fbc39f09-5e92-4ac6-9cbf-d5575c4486dc" providerId="ADAL" clId="{0194FC38-73AE-4FC5-9541-9EE21789B0F1}" dt="2021-11-07T17:25:49.470" v="373"/>
        <pc:sldMkLst>
          <pc:docMk/>
          <pc:sldMk cId="1860121115" sldId="261"/>
        </pc:sldMkLst>
        <pc:spChg chg="add mod">
          <ac:chgData name="Patrick BRÜCHER" userId="fbc39f09-5e92-4ac6-9cbf-d5575c4486dc" providerId="ADAL" clId="{0194FC38-73AE-4FC5-9541-9EE21789B0F1}" dt="2021-11-07T17:25:05.737" v="358" actId="2085"/>
          <ac:spMkLst>
            <pc:docMk/>
            <pc:sldMk cId="1860121115" sldId="261"/>
            <ac:spMk id="4" creationId="{8A3DE9E5-31E3-4F2E-83EF-01B8DDDDF310}"/>
          </ac:spMkLst>
        </pc:spChg>
        <pc:spChg chg="del">
          <ac:chgData name="Patrick BRÜCHER" userId="fbc39f09-5e92-4ac6-9cbf-d5575c4486dc" providerId="ADAL" clId="{0194FC38-73AE-4FC5-9541-9EE21789B0F1}" dt="2021-11-07T17:18:56.378" v="224" actId="478"/>
          <ac:spMkLst>
            <pc:docMk/>
            <pc:sldMk cId="1860121115" sldId="261"/>
            <ac:spMk id="13" creationId="{801DE705-D1DD-49E7-B9F6-8D87AB2F2C8C}"/>
          </ac:spMkLst>
        </pc:spChg>
        <pc:spChg chg="add mod">
          <ac:chgData name="Patrick BRÜCHER" userId="fbc39f09-5e92-4ac6-9cbf-d5575c4486dc" providerId="ADAL" clId="{0194FC38-73AE-4FC5-9541-9EE21789B0F1}" dt="2021-11-07T17:24:52.752" v="355" actId="20577"/>
          <ac:spMkLst>
            <pc:docMk/>
            <pc:sldMk cId="1860121115" sldId="261"/>
            <ac:spMk id="15" creationId="{BB958362-E1E0-49BA-8D76-8AEBBEE228A5}"/>
          </ac:spMkLst>
        </pc:spChg>
        <pc:spChg chg="add mod">
          <ac:chgData name="Patrick BRÜCHER" userId="fbc39f09-5e92-4ac6-9cbf-d5575c4486dc" providerId="ADAL" clId="{0194FC38-73AE-4FC5-9541-9EE21789B0F1}" dt="2021-11-07T17:25:22.663" v="367" actId="14100"/>
          <ac:spMkLst>
            <pc:docMk/>
            <pc:sldMk cId="1860121115" sldId="261"/>
            <ac:spMk id="18" creationId="{D604130C-6E47-4ABF-8C8B-31DC6A399876}"/>
          </ac:spMkLst>
        </pc:spChg>
        <pc:spChg chg="add mod">
          <ac:chgData name="Patrick BRÜCHER" userId="fbc39f09-5e92-4ac6-9cbf-d5575c4486dc" providerId="ADAL" clId="{0194FC38-73AE-4FC5-9541-9EE21789B0F1}" dt="2021-11-07T17:25:16.940" v="365" actId="14100"/>
          <ac:spMkLst>
            <pc:docMk/>
            <pc:sldMk cId="1860121115" sldId="261"/>
            <ac:spMk id="19" creationId="{415DA622-75BE-48EA-824D-D3E1E08D50CB}"/>
          </ac:spMkLst>
        </pc:spChg>
        <pc:spChg chg="add del mod">
          <ac:chgData name="Patrick BRÜCHER" userId="fbc39f09-5e92-4ac6-9cbf-d5575c4486dc" providerId="ADAL" clId="{0194FC38-73AE-4FC5-9541-9EE21789B0F1}" dt="2021-11-07T17:25:12.193" v="363"/>
          <ac:spMkLst>
            <pc:docMk/>
            <pc:sldMk cId="1860121115" sldId="261"/>
            <ac:spMk id="20" creationId="{AE76613E-26EF-4FC2-BEF5-2934E04497B8}"/>
          </ac:spMkLst>
        </pc:spChg>
        <pc:graphicFrameChg chg="del">
          <ac:chgData name="Patrick BRÜCHER" userId="fbc39f09-5e92-4ac6-9cbf-d5575c4486dc" providerId="ADAL" clId="{0194FC38-73AE-4FC5-9541-9EE21789B0F1}" dt="2021-11-07T17:18:57.617" v="225" actId="478"/>
          <ac:graphicFrameMkLst>
            <pc:docMk/>
            <pc:sldMk cId="1860121115" sldId="261"/>
            <ac:graphicFrameMk id="11" creationId="{B51AB52F-F8A6-476F-8C68-2CBA6D4BFAE9}"/>
          </ac:graphicFrameMkLst>
        </pc:graphicFrameChg>
        <pc:picChg chg="del">
          <ac:chgData name="Patrick BRÜCHER" userId="fbc39f09-5e92-4ac6-9cbf-d5575c4486dc" providerId="ADAL" clId="{0194FC38-73AE-4FC5-9541-9EE21789B0F1}" dt="2021-11-07T17:18:54.250" v="223" actId="478"/>
          <ac:picMkLst>
            <pc:docMk/>
            <pc:sldMk cId="1860121115" sldId="261"/>
            <ac:picMk id="16" creationId="{C881D7A9-B4D9-4A66-9D21-7D1AA152D749}"/>
          </ac:picMkLst>
        </pc:picChg>
        <pc:picChg chg="add del mod">
          <ac:chgData name="Patrick BRÜCHER" userId="fbc39f09-5e92-4ac6-9cbf-d5575c4486dc" providerId="ADAL" clId="{0194FC38-73AE-4FC5-9541-9EE21789B0F1}" dt="2021-11-07T17:24:21.712" v="334" actId="478"/>
          <ac:picMkLst>
            <pc:docMk/>
            <pc:sldMk cId="1860121115" sldId="261"/>
            <ac:picMk id="17" creationId="{AAD4BD9A-2232-415C-9A95-B4009991932B}"/>
          </ac:picMkLst>
        </pc:picChg>
      </pc:sldChg>
      <pc:sldChg chg="addSp delSp modSp add mod ord">
        <pc:chgData name="Patrick BRÜCHER" userId="fbc39f09-5e92-4ac6-9cbf-d5575c4486dc" providerId="ADAL" clId="{0194FC38-73AE-4FC5-9541-9EE21789B0F1}" dt="2021-11-07T17:24:19.270" v="333"/>
        <pc:sldMkLst>
          <pc:docMk/>
          <pc:sldMk cId="1295303944" sldId="262"/>
        </pc:sldMkLst>
        <pc:spChg chg="add mod">
          <ac:chgData name="Patrick BRÜCHER" userId="fbc39f09-5e92-4ac6-9cbf-d5575c4486dc" providerId="ADAL" clId="{0194FC38-73AE-4FC5-9541-9EE21789B0F1}" dt="2021-11-07T17:24:15.827" v="331" actId="403"/>
          <ac:spMkLst>
            <pc:docMk/>
            <pc:sldMk cId="1295303944" sldId="262"/>
            <ac:spMk id="14" creationId="{5E13028C-4BD0-4277-89C5-0D1E09026833}"/>
          </ac:spMkLst>
        </pc:spChg>
        <pc:spChg chg="del">
          <ac:chgData name="Patrick BRÜCHER" userId="fbc39f09-5e92-4ac6-9cbf-d5575c4486dc" providerId="ADAL" clId="{0194FC38-73AE-4FC5-9541-9EE21789B0F1}" dt="2021-11-07T17:19:23.006" v="233" actId="478"/>
          <ac:spMkLst>
            <pc:docMk/>
            <pc:sldMk cId="1295303944" sldId="262"/>
            <ac:spMk id="15" creationId="{BB958362-E1E0-49BA-8D76-8AEBBEE228A5}"/>
          </ac:spMkLst>
        </pc:spChg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2198396911" sldId="262"/>
        </pc:sldMkLst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947584740" sldId="263"/>
        </pc:sldMkLst>
      </pc:sldChg>
      <pc:sldChg chg="addSp delSp modSp add mod delAnim">
        <pc:chgData name="Patrick BRÜCHER" userId="fbc39f09-5e92-4ac6-9cbf-d5575c4486dc" providerId="ADAL" clId="{0194FC38-73AE-4FC5-9541-9EE21789B0F1}" dt="2021-11-07T17:27:19.889" v="397" actId="20577"/>
        <pc:sldMkLst>
          <pc:docMk/>
          <pc:sldMk cId="1289024950" sldId="263"/>
        </pc:sldMkLst>
        <pc:spChg chg="del">
          <ac:chgData name="Patrick BRÜCHER" userId="fbc39f09-5e92-4ac6-9cbf-d5575c4486dc" providerId="ADAL" clId="{0194FC38-73AE-4FC5-9541-9EE21789B0F1}" dt="2021-11-07T17:26:10.279" v="375" actId="478"/>
          <ac:spMkLst>
            <pc:docMk/>
            <pc:sldMk cId="1289024950" sldId="263"/>
            <ac:spMk id="4" creationId="{8A3DE9E5-31E3-4F2E-83EF-01B8DDDDF310}"/>
          </ac:spMkLst>
        </pc:spChg>
        <pc:spChg chg="add mod">
          <ac:chgData name="Patrick BRÜCHER" userId="fbc39f09-5e92-4ac6-9cbf-d5575c4486dc" providerId="ADAL" clId="{0194FC38-73AE-4FC5-9541-9EE21789B0F1}" dt="2021-11-07T17:26:13.853" v="376"/>
          <ac:spMkLst>
            <pc:docMk/>
            <pc:sldMk cId="1289024950" sldId="263"/>
            <ac:spMk id="7" creationId="{CA0BF4F9-9BBC-4D97-94DE-19EB52A3E16E}"/>
          </ac:spMkLst>
        </pc:spChg>
        <pc:spChg chg="add mod">
          <ac:chgData name="Patrick BRÜCHER" userId="fbc39f09-5e92-4ac6-9cbf-d5575c4486dc" providerId="ADAL" clId="{0194FC38-73AE-4FC5-9541-9EE21789B0F1}" dt="2021-11-07T17:26:13.853" v="376"/>
          <ac:spMkLst>
            <pc:docMk/>
            <pc:sldMk cId="1289024950" sldId="263"/>
            <ac:spMk id="8" creationId="{1FD165EB-EBD3-4947-8EE6-E1EAE42F982F}"/>
          </ac:spMkLst>
        </pc:spChg>
        <pc:spChg chg="del">
          <ac:chgData name="Patrick BRÜCHER" userId="fbc39f09-5e92-4ac6-9cbf-d5575c4486dc" providerId="ADAL" clId="{0194FC38-73AE-4FC5-9541-9EE21789B0F1}" dt="2021-11-07T17:26:10.279" v="375" actId="478"/>
          <ac:spMkLst>
            <pc:docMk/>
            <pc:sldMk cId="1289024950" sldId="263"/>
            <ac:spMk id="15" creationId="{BB958362-E1E0-49BA-8D76-8AEBBEE228A5}"/>
          </ac:spMkLst>
        </pc:spChg>
        <pc:spChg chg="del">
          <ac:chgData name="Patrick BRÜCHER" userId="fbc39f09-5e92-4ac6-9cbf-d5575c4486dc" providerId="ADAL" clId="{0194FC38-73AE-4FC5-9541-9EE21789B0F1}" dt="2021-11-07T17:26:10.279" v="375" actId="478"/>
          <ac:spMkLst>
            <pc:docMk/>
            <pc:sldMk cId="1289024950" sldId="263"/>
            <ac:spMk id="18" creationId="{D604130C-6E47-4ABF-8C8B-31DC6A399876}"/>
          </ac:spMkLst>
        </pc:spChg>
        <pc:spChg chg="del">
          <ac:chgData name="Patrick BRÜCHER" userId="fbc39f09-5e92-4ac6-9cbf-d5575c4486dc" providerId="ADAL" clId="{0194FC38-73AE-4FC5-9541-9EE21789B0F1}" dt="2021-11-07T17:26:10.279" v="375" actId="478"/>
          <ac:spMkLst>
            <pc:docMk/>
            <pc:sldMk cId="1289024950" sldId="263"/>
            <ac:spMk id="19" creationId="{415DA622-75BE-48EA-824D-D3E1E08D50CB}"/>
          </ac:spMkLst>
        </pc:spChg>
        <pc:spChg chg="add mod">
          <ac:chgData name="Patrick BRÜCHER" userId="fbc39f09-5e92-4ac6-9cbf-d5575c4486dc" providerId="ADAL" clId="{0194FC38-73AE-4FC5-9541-9EE21789B0F1}" dt="2021-11-07T17:26:57.154" v="392" actId="1076"/>
          <ac:spMkLst>
            <pc:docMk/>
            <pc:sldMk cId="1289024950" sldId="263"/>
            <ac:spMk id="20" creationId="{B32637A2-9BAB-4B50-BDE8-1EB67177C8A2}"/>
          </ac:spMkLst>
        </pc:spChg>
        <pc:graphicFrameChg chg="add mod modGraphic">
          <ac:chgData name="Patrick BRÜCHER" userId="fbc39f09-5e92-4ac6-9cbf-d5575c4486dc" providerId="ADAL" clId="{0194FC38-73AE-4FC5-9541-9EE21789B0F1}" dt="2021-11-07T17:27:19.889" v="397" actId="20577"/>
          <ac:graphicFrameMkLst>
            <pc:docMk/>
            <pc:sldMk cId="1289024950" sldId="263"/>
            <ac:graphicFrameMk id="2" creationId="{8275F130-8E24-4B97-B591-EE3B9850621E}"/>
          </ac:graphicFrameMkLst>
        </pc:graphicFrameChg>
        <pc:graphicFrameChg chg="add mod">
          <ac:chgData name="Patrick BRÜCHER" userId="fbc39f09-5e92-4ac6-9cbf-d5575c4486dc" providerId="ADAL" clId="{0194FC38-73AE-4FC5-9541-9EE21789B0F1}" dt="2021-11-07T17:26:40.584" v="387" actId="1076"/>
          <ac:graphicFrameMkLst>
            <pc:docMk/>
            <pc:sldMk cId="1289024950" sldId="263"/>
            <ac:graphicFrameMk id="6" creationId="{6463E9E8-C0E6-4DD5-838D-B51A32FB62EF}"/>
          </ac:graphicFrameMkLst>
        </pc:graphicFrameChg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2606359807" sldId="264"/>
        </pc:sldMkLst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4249604838" sldId="265"/>
        </pc:sldMkLst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1225696162" sldId="266"/>
        </pc:sldMkLst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2809276622" sldId="267"/>
        </pc:sldMkLst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2669515765" sldId="268"/>
        </pc:sldMkLst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3992546557" sldId="269"/>
        </pc:sldMkLst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3545020826" sldId="270"/>
        </pc:sldMkLst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1349448215" sldId="271"/>
        </pc:sldMkLst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421614808" sldId="272"/>
        </pc:sldMkLst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1802879533" sldId="273"/>
        </pc:sldMkLst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1653349045" sldId="274"/>
        </pc:sldMkLst>
      </pc:sldChg>
      <pc:sldChg chg="del">
        <pc:chgData name="Patrick BRÜCHER" userId="fbc39f09-5e92-4ac6-9cbf-d5575c4486dc" providerId="ADAL" clId="{0194FC38-73AE-4FC5-9541-9EE21789B0F1}" dt="2021-11-07T17:09:55.229" v="59" actId="47"/>
        <pc:sldMkLst>
          <pc:docMk/>
          <pc:sldMk cId="1224605194" sldId="275"/>
        </pc:sldMkLst>
      </pc:sldChg>
    </pc:docChg>
  </pc:docChgLst>
  <pc:docChgLst>
    <pc:chgData name="BRÜCHER Patrick" userId="fbc39f09-5e92-4ac6-9cbf-d5575c4486dc" providerId="ADAL" clId="{0AE1587D-C12A-41DE-8C6B-C66C7EC71AD2}"/>
    <pc:docChg chg="custSel addSld delSld modSld">
      <pc:chgData name="BRÜCHER Patrick" userId="fbc39f09-5e92-4ac6-9cbf-d5575c4486dc" providerId="ADAL" clId="{0AE1587D-C12A-41DE-8C6B-C66C7EC71AD2}" dt="2021-11-21T18:22:14.227" v="515" actId="1076"/>
      <pc:docMkLst>
        <pc:docMk/>
      </pc:docMkLst>
      <pc:sldChg chg="addSp delSp modSp mod">
        <pc:chgData name="BRÜCHER Patrick" userId="fbc39f09-5e92-4ac6-9cbf-d5575c4486dc" providerId="ADAL" clId="{0AE1587D-C12A-41DE-8C6B-C66C7EC71AD2}" dt="2021-11-21T18:02:39.687" v="164" actId="1076"/>
        <pc:sldMkLst>
          <pc:docMk/>
          <pc:sldMk cId="3235059526" sldId="257"/>
        </pc:sldMkLst>
        <pc:spChg chg="mod">
          <ac:chgData name="BRÜCHER Patrick" userId="fbc39f09-5e92-4ac6-9cbf-d5575c4486dc" providerId="ADAL" clId="{0AE1587D-C12A-41DE-8C6B-C66C7EC71AD2}" dt="2021-11-21T17:49:24.045" v="26" actId="20577"/>
          <ac:spMkLst>
            <pc:docMk/>
            <pc:sldMk cId="3235059526" sldId="257"/>
            <ac:spMk id="3" creationId="{4DB28630-060B-4756-A736-6D9D28630610}"/>
          </ac:spMkLst>
        </pc:spChg>
        <pc:spChg chg="add del">
          <ac:chgData name="BRÜCHER Patrick" userId="fbc39f09-5e92-4ac6-9cbf-d5575c4486dc" providerId="ADAL" clId="{0AE1587D-C12A-41DE-8C6B-C66C7EC71AD2}" dt="2021-11-21T17:56:11.529" v="62"/>
          <ac:spMkLst>
            <pc:docMk/>
            <pc:sldMk cId="3235059526" sldId="257"/>
            <ac:spMk id="7" creationId="{E1E0E8B2-E623-4995-B1C8-38F66D8F6CF9}"/>
          </ac:spMkLst>
        </pc:spChg>
        <pc:spChg chg="add del">
          <ac:chgData name="BRÜCHER Patrick" userId="fbc39f09-5e92-4ac6-9cbf-d5575c4486dc" providerId="ADAL" clId="{0AE1587D-C12A-41DE-8C6B-C66C7EC71AD2}" dt="2021-11-21T17:56:11.529" v="62"/>
          <ac:spMkLst>
            <pc:docMk/>
            <pc:sldMk cId="3235059526" sldId="257"/>
            <ac:spMk id="8" creationId="{BB118DB0-8702-4559-A6C6-BF5E0CE5D4F3}"/>
          </ac:spMkLst>
        </pc:spChg>
        <pc:spChg chg="add del">
          <ac:chgData name="BRÜCHER Patrick" userId="fbc39f09-5e92-4ac6-9cbf-d5575c4486dc" providerId="ADAL" clId="{0AE1587D-C12A-41DE-8C6B-C66C7EC71AD2}" dt="2021-11-21T17:56:11.529" v="62"/>
          <ac:spMkLst>
            <pc:docMk/>
            <pc:sldMk cId="3235059526" sldId="257"/>
            <ac:spMk id="9" creationId="{9A51A58C-6721-4E69-B3A1-D9C4EBC2DDEE}"/>
          </ac:spMkLst>
        </pc:spChg>
        <pc:spChg chg="add del">
          <ac:chgData name="BRÜCHER Patrick" userId="fbc39f09-5e92-4ac6-9cbf-d5575c4486dc" providerId="ADAL" clId="{0AE1587D-C12A-41DE-8C6B-C66C7EC71AD2}" dt="2021-11-21T17:56:11.529" v="62"/>
          <ac:spMkLst>
            <pc:docMk/>
            <pc:sldMk cId="3235059526" sldId="257"/>
            <ac:spMk id="10" creationId="{2B67D6B9-D6BD-4412-92B8-5A140F1CFDE1}"/>
          </ac:spMkLst>
        </pc:spChg>
        <pc:spChg chg="add del">
          <ac:chgData name="BRÜCHER Patrick" userId="fbc39f09-5e92-4ac6-9cbf-d5575c4486dc" providerId="ADAL" clId="{0AE1587D-C12A-41DE-8C6B-C66C7EC71AD2}" dt="2021-11-21T17:56:11.529" v="62"/>
          <ac:spMkLst>
            <pc:docMk/>
            <pc:sldMk cId="3235059526" sldId="257"/>
            <ac:spMk id="11" creationId="{112B099A-C903-44E5-9CA8-21CF89DA7DF5}"/>
          </ac:spMkLst>
        </pc:spChg>
        <pc:spChg chg="add del mod">
          <ac:chgData name="BRÜCHER Patrick" userId="fbc39f09-5e92-4ac6-9cbf-d5575c4486dc" providerId="ADAL" clId="{0AE1587D-C12A-41DE-8C6B-C66C7EC71AD2}" dt="2021-11-21T17:56:35.124" v="67" actId="478"/>
          <ac:spMkLst>
            <pc:docMk/>
            <pc:sldMk cId="3235059526" sldId="257"/>
            <ac:spMk id="12" creationId="{EB3A8D77-E50E-4AC3-B0B7-1FA6915912DF}"/>
          </ac:spMkLst>
        </pc:spChg>
        <pc:spChg chg="add del">
          <ac:chgData name="BRÜCHER Patrick" userId="fbc39f09-5e92-4ac6-9cbf-d5575c4486dc" providerId="ADAL" clId="{0AE1587D-C12A-41DE-8C6B-C66C7EC71AD2}" dt="2021-11-21T17:56:21.528" v="66"/>
          <ac:spMkLst>
            <pc:docMk/>
            <pc:sldMk cId="3235059526" sldId="257"/>
            <ac:spMk id="14" creationId="{A2A6FB2C-8514-42CB-863B-51B1F1EEC102}"/>
          </ac:spMkLst>
        </pc:spChg>
        <pc:spChg chg="del">
          <ac:chgData name="BRÜCHER Patrick" userId="fbc39f09-5e92-4ac6-9cbf-d5575c4486dc" providerId="ADAL" clId="{0AE1587D-C12A-41DE-8C6B-C66C7EC71AD2}" dt="2021-11-21T17:49:27.769" v="27" actId="478"/>
          <ac:spMkLst>
            <pc:docMk/>
            <pc:sldMk cId="3235059526" sldId="257"/>
            <ac:spMk id="15" creationId="{B6651F7F-4339-4D42-8B4C-4194CED5CA39}"/>
          </ac:spMkLst>
        </pc:spChg>
        <pc:spChg chg="add del">
          <ac:chgData name="BRÜCHER Patrick" userId="fbc39f09-5e92-4ac6-9cbf-d5575c4486dc" providerId="ADAL" clId="{0AE1587D-C12A-41DE-8C6B-C66C7EC71AD2}" dt="2021-11-21T17:56:21.528" v="66"/>
          <ac:spMkLst>
            <pc:docMk/>
            <pc:sldMk cId="3235059526" sldId="257"/>
            <ac:spMk id="17" creationId="{9182BC16-476F-4508-A935-13AC1572F5E4}"/>
          </ac:spMkLst>
        </pc:spChg>
        <pc:spChg chg="add del">
          <ac:chgData name="BRÜCHER Patrick" userId="fbc39f09-5e92-4ac6-9cbf-d5575c4486dc" providerId="ADAL" clId="{0AE1587D-C12A-41DE-8C6B-C66C7EC71AD2}" dt="2021-11-21T17:56:21.528" v="66"/>
          <ac:spMkLst>
            <pc:docMk/>
            <pc:sldMk cId="3235059526" sldId="257"/>
            <ac:spMk id="18" creationId="{112F5965-FF83-4FE6-BA8B-44D1F24AFE70}"/>
          </ac:spMkLst>
        </pc:spChg>
        <pc:spChg chg="add del">
          <ac:chgData name="BRÜCHER Patrick" userId="fbc39f09-5e92-4ac6-9cbf-d5575c4486dc" providerId="ADAL" clId="{0AE1587D-C12A-41DE-8C6B-C66C7EC71AD2}" dt="2021-11-21T17:56:21.528" v="66"/>
          <ac:spMkLst>
            <pc:docMk/>
            <pc:sldMk cId="3235059526" sldId="257"/>
            <ac:spMk id="19" creationId="{9BFAFF9F-C520-406B-B8EF-2CFC1DE8ADDE}"/>
          </ac:spMkLst>
        </pc:spChg>
        <pc:spChg chg="add del">
          <ac:chgData name="BRÜCHER Patrick" userId="fbc39f09-5e92-4ac6-9cbf-d5575c4486dc" providerId="ADAL" clId="{0AE1587D-C12A-41DE-8C6B-C66C7EC71AD2}" dt="2021-11-21T17:56:21.528" v="66"/>
          <ac:spMkLst>
            <pc:docMk/>
            <pc:sldMk cId="3235059526" sldId="257"/>
            <ac:spMk id="20" creationId="{A6D8C477-0117-4889-9A22-87CD70925029}"/>
          </ac:spMkLst>
        </pc:spChg>
        <pc:spChg chg="add mod">
          <ac:chgData name="BRÜCHER Patrick" userId="fbc39f09-5e92-4ac6-9cbf-d5575c4486dc" providerId="ADAL" clId="{0AE1587D-C12A-41DE-8C6B-C66C7EC71AD2}" dt="2021-11-21T18:01:07.896" v="154" actId="1076"/>
          <ac:spMkLst>
            <pc:docMk/>
            <pc:sldMk cId="3235059526" sldId="257"/>
            <ac:spMk id="33" creationId="{8E7258A9-5BFF-4768-AF2D-97B3C47AC2A7}"/>
          </ac:spMkLst>
        </pc:spChg>
        <pc:picChg chg="add del mod">
          <ac:chgData name="BRÜCHER Patrick" userId="fbc39f09-5e92-4ac6-9cbf-d5575c4486dc" providerId="ADAL" clId="{0AE1587D-C12A-41DE-8C6B-C66C7EC71AD2}" dt="2021-11-21T17:55:39.607" v="53" actId="478"/>
          <ac:picMkLst>
            <pc:docMk/>
            <pc:sldMk cId="3235059526" sldId="257"/>
            <ac:picMk id="4" creationId="{C5FE145E-881D-490B-95C4-F25902253F57}"/>
          </ac:picMkLst>
        </pc:picChg>
        <pc:picChg chg="del">
          <ac:chgData name="BRÜCHER Patrick" userId="fbc39f09-5e92-4ac6-9cbf-d5575c4486dc" providerId="ADAL" clId="{0AE1587D-C12A-41DE-8C6B-C66C7EC71AD2}" dt="2021-11-21T17:49:11.090" v="0" actId="478"/>
          <ac:picMkLst>
            <pc:docMk/>
            <pc:sldMk cId="3235059526" sldId="257"/>
            <ac:picMk id="6" creationId="{F4E02642-C0AB-4367-BCC1-F0790A90A2D7}"/>
          </ac:picMkLst>
        </pc:picChg>
        <pc:picChg chg="add mod">
          <ac:chgData name="BRÜCHER Patrick" userId="fbc39f09-5e92-4ac6-9cbf-d5575c4486dc" providerId="ADAL" clId="{0AE1587D-C12A-41DE-8C6B-C66C7EC71AD2}" dt="2021-11-21T18:01:02.176" v="152" actId="1076"/>
          <ac:picMkLst>
            <pc:docMk/>
            <pc:sldMk cId="3235059526" sldId="257"/>
            <ac:picMk id="13" creationId="{A6A0BA3A-B5D7-437A-9D66-30784D049CCA}"/>
          </ac:picMkLst>
        </pc:picChg>
        <pc:picChg chg="add del mod">
          <ac:chgData name="BRÜCHER Patrick" userId="fbc39f09-5e92-4ac6-9cbf-d5575c4486dc" providerId="ADAL" clId="{0AE1587D-C12A-41DE-8C6B-C66C7EC71AD2}" dt="2021-11-21T17:55:53.939" v="59" actId="478"/>
          <ac:picMkLst>
            <pc:docMk/>
            <pc:sldMk cId="3235059526" sldId="257"/>
            <ac:picMk id="16" creationId="{A4D33BD4-51A5-4E05-9ADB-3E0A1C15AFAD}"/>
          </ac:picMkLst>
        </pc:picChg>
        <pc:picChg chg="add mod">
          <ac:chgData name="BRÜCHER Patrick" userId="fbc39f09-5e92-4ac6-9cbf-d5575c4486dc" providerId="ADAL" clId="{0AE1587D-C12A-41DE-8C6B-C66C7EC71AD2}" dt="2021-11-21T18:01:12.734" v="156" actId="1076"/>
          <ac:picMkLst>
            <pc:docMk/>
            <pc:sldMk cId="3235059526" sldId="257"/>
            <ac:picMk id="23" creationId="{4071F9E3-A663-4008-B1FE-BB401AD6514E}"/>
          </ac:picMkLst>
        </pc:picChg>
        <pc:picChg chg="add del">
          <ac:chgData name="BRÜCHER Patrick" userId="fbc39f09-5e92-4ac6-9cbf-d5575c4486dc" providerId="ADAL" clId="{0AE1587D-C12A-41DE-8C6B-C66C7EC71AD2}" dt="2021-11-21T17:56:11.529" v="62"/>
          <ac:picMkLst>
            <pc:docMk/>
            <pc:sldMk cId="3235059526" sldId="257"/>
            <ac:picMk id="2049" creationId="{536EFBB8-7B3D-43B3-9390-51FB208FDA73}"/>
          </ac:picMkLst>
        </pc:picChg>
        <pc:picChg chg="add del">
          <ac:chgData name="BRÜCHER Patrick" userId="fbc39f09-5e92-4ac6-9cbf-d5575c4486dc" providerId="ADAL" clId="{0AE1587D-C12A-41DE-8C6B-C66C7EC71AD2}" dt="2021-11-21T17:56:11.529" v="62"/>
          <ac:picMkLst>
            <pc:docMk/>
            <pc:sldMk cId="3235059526" sldId="257"/>
            <ac:picMk id="2050" creationId="{C69031EF-9511-4287-A957-60E137BBC523}"/>
          </ac:picMkLst>
        </pc:picChg>
        <pc:picChg chg="add del">
          <ac:chgData name="BRÜCHER Patrick" userId="fbc39f09-5e92-4ac6-9cbf-d5575c4486dc" providerId="ADAL" clId="{0AE1587D-C12A-41DE-8C6B-C66C7EC71AD2}" dt="2021-11-21T17:56:21.528" v="66"/>
          <ac:picMkLst>
            <pc:docMk/>
            <pc:sldMk cId="3235059526" sldId="257"/>
            <ac:picMk id="2056" creationId="{A6AD5813-9EF1-4788-A50C-323493C95E6A}"/>
          </ac:picMkLst>
        </pc:picChg>
        <pc:picChg chg="add del">
          <ac:chgData name="BRÜCHER Patrick" userId="fbc39f09-5e92-4ac6-9cbf-d5575c4486dc" providerId="ADAL" clId="{0AE1587D-C12A-41DE-8C6B-C66C7EC71AD2}" dt="2021-11-21T17:56:21.528" v="66"/>
          <ac:picMkLst>
            <pc:docMk/>
            <pc:sldMk cId="3235059526" sldId="257"/>
            <ac:picMk id="2057" creationId="{3BCA3B75-A4B3-44B8-9F34-47B3042D4C3B}"/>
          </ac:picMkLst>
        </pc:picChg>
        <pc:picChg chg="add mod">
          <ac:chgData name="BRÜCHER Patrick" userId="fbc39f09-5e92-4ac6-9cbf-d5575c4486dc" providerId="ADAL" clId="{0AE1587D-C12A-41DE-8C6B-C66C7EC71AD2}" dt="2021-11-21T18:02:39.687" v="164" actId="1076"/>
          <ac:picMkLst>
            <pc:docMk/>
            <pc:sldMk cId="3235059526" sldId="257"/>
            <ac:picMk id="2064" creationId="{12A5F021-9F39-4C1E-BF3B-D05CC20F721E}"/>
          </ac:picMkLst>
        </pc:picChg>
      </pc:sldChg>
      <pc:sldChg chg="modSp add mod">
        <pc:chgData name="BRÜCHER Patrick" userId="fbc39f09-5e92-4ac6-9cbf-d5575c4486dc" providerId="ADAL" clId="{0AE1587D-C12A-41DE-8C6B-C66C7EC71AD2}" dt="2021-11-21T18:08:23.249" v="239"/>
        <pc:sldMkLst>
          <pc:docMk/>
          <pc:sldMk cId="2337693368" sldId="258"/>
        </pc:sldMkLst>
        <pc:spChg chg="mod">
          <ac:chgData name="BRÜCHER Patrick" userId="fbc39f09-5e92-4ac6-9cbf-d5575c4486dc" providerId="ADAL" clId="{0AE1587D-C12A-41DE-8C6B-C66C7EC71AD2}" dt="2021-11-21T18:08:23.249" v="239"/>
          <ac:spMkLst>
            <pc:docMk/>
            <pc:sldMk cId="2337693368" sldId="258"/>
            <ac:spMk id="3" creationId="{4DB28630-060B-4756-A736-6D9D28630610}"/>
          </ac:spMkLst>
        </pc:spChg>
      </pc:sldChg>
      <pc:sldChg chg="del">
        <pc:chgData name="BRÜCHER Patrick" userId="fbc39f09-5e92-4ac6-9cbf-d5575c4486dc" providerId="ADAL" clId="{0AE1587D-C12A-41DE-8C6B-C66C7EC71AD2}" dt="2021-11-21T18:02:50.313" v="166" actId="47"/>
        <pc:sldMkLst>
          <pc:docMk/>
          <pc:sldMk cId="3838882080" sldId="258"/>
        </pc:sldMkLst>
      </pc:sldChg>
      <pc:sldChg chg="del">
        <pc:chgData name="BRÜCHER Patrick" userId="fbc39f09-5e92-4ac6-9cbf-d5575c4486dc" providerId="ADAL" clId="{0AE1587D-C12A-41DE-8C6B-C66C7EC71AD2}" dt="2021-11-21T18:02:50.313" v="166" actId="47"/>
        <pc:sldMkLst>
          <pc:docMk/>
          <pc:sldMk cId="1516899304" sldId="259"/>
        </pc:sldMkLst>
      </pc:sldChg>
      <pc:sldChg chg="del">
        <pc:chgData name="BRÜCHER Patrick" userId="fbc39f09-5e92-4ac6-9cbf-d5575c4486dc" providerId="ADAL" clId="{0AE1587D-C12A-41DE-8C6B-C66C7EC71AD2}" dt="2021-11-21T18:02:50.313" v="166" actId="47"/>
        <pc:sldMkLst>
          <pc:docMk/>
          <pc:sldMk cId="1876675375" sldId="260"/>
        </pc:sldMkLst>
      </pc:sldChg>
      <pc:sldChg chg="del">
        <pc:chgData name="BRÜCHER Patrick" userId="fbc39f09-5e92-4ac6-9cbf-d5575c4486dc" providerId="ADAL" clId="{0AE1587D-C12A-41DE-8C6B-C66C7EC71AD2}" dt="2021-11-21T18:02:50.313" v="166" actId="47"/>
        <pc:sldMkLst>
          <pc:docMk/>
          <pc:sldMk cId="1860121115" sldId="261"/>
        </pc:sldMkLst>
      </pc:sldChg>
      <pc:sldChg chg="del">
        <pc:chgData name="BRÜCHER Patrick" userId="fbc39f09-5e92-4ac6-9cbf-d5575c4486dc" providerId="ADAL" clId="{0AE1587D-C12A-41DE-8C6B-C66C7EC71AD2}" dt="2021-11-21T18:02:50.313" v="166" actId="47"/>
        <pc:sldMkLst>
          <pc:docMk/>
          <pc:sldMk cId="1295303944" sldId="262"/>
        </pc:sldMkLst>
      </pc:sldChg>
      <pc:sldChg chg="del">
        <pc:chgData name="BRÜCHER Patrick" userId="fbc39f09-5e92-4ac6-9cbf-d5575c4486dc" providerId="ADAL" clId="{0AE1587D-C12A-41DE-8C6B-C66C7EC71AD2}" dt="2021-11-21T18:18:30.452" v="445" actId="47"/>
        <pc:sldMkLst>
          <pc:docMk/>
          <pc:sldMk cId="1289024950" sldId="263"/>
        </pc:sldMkLst>
      </pc:sldChg>
      <pc:sldChg chg="delSp modSp add mod">
        <pc:chgData name="BRÜCHER Patrick" userId="fbc39f09-5e92-4ac6-9cbf-d5575c4486dc" providerId="ADAL" clId="{0AE1587D-C12A-41DE-8C6B-C66C7EC71AD2}" dt="2021-11-21T18:03:43.496" v="189" actId="1076"/>
        <pc:sldMkLst>
          <pc:docMk/>
          <pc:sldMk cId="4216982874" sldId="264"/>
        </pc:sldMkLst>
        <pc:spChg chg="mod">
          <ac:chgData name="BRÜCHER Patrick" userId="fbc39f09-5e92-4ac6-9cbf-d5575c4486dc" providerId="ADAL" clId="{0AE1587D-C12A-41DE-8C6B-C66C7EC71AD2}" dt="2021-11-21T18:03:43.496" v="189" actId="1076"/>
          <ac:spMkLst>
            <pc:docMk/>
            <pc:sldMk cId="4216982874" sldId="264"/>
            <ac:spMk id="33" creationId="{8E7258A9-5BFF-4768-AF2D-97B3C47AC2A7}"/>
          </ac:spMkLst>
        </pc:spChg>
        <pc:picChg chg="del">
          <ac:chgData name="BRÜCHER Patrick" userId="fbc39f09-5e92-4ac6-9cbf-d5575c4486dc" providerId="ADAL" clId="{0AE1587D-C12A-41DE-8C6B-C66C7EC71AD2}" dt="2021-11-21T18:02:57.236" v="169" actId="478"/>
          <ac:picMkLst>
            <pc:docMk/>
            <pc:sldMk cId="4216982874" sldId="264"/>
            <ac:picMk id="13" creationId="{A6A0BA3A-B5D7-437A-9D66-30784D049CCA}"/>
          </ac:picMkLst>
        </pc:picChg>
        <pc:picChg chg="del">
          <ac:chgData name="BRÜCHER Patrick" userId="fbc39f09-5e92-4ac6-9cbf-d5575c4486dc" providerId="ADAL" clId="{0AE1587D-C12A-41DE-8C6B-C66C7EC71AD2}" dt="2021-11-21T18:02:52.653" v="167" actId="478"/>
          <ac:picMkLst>
            <pc:docMk/>
            <pc:sldMk cId="4216982874" sldId="264"/>
            <ac:picMk id="23" creationId="{4071F9E3-A663-4008-B1FE-BB401AD6514E}"/>
          </ac:picMkLst>
        </pc:picChg>
        <pc:picChg chg="del">
          <ac:chgData name="BRÜCHER Patrick" userId="fbc39f09-5e92-4ac6-9cbf-d5575c4486dc" providerId="ADAL" clId="{0AE1587D-C12A-41DE-8C6B-C66C7EC71AD2}" dt="2021-11-21T18:02:54.093" v="168" actId="478"/>
          <ac:picMkLst>
            <pc:docMk/>
            <pc:sldMk cId="4216982874" sldId="264"/>
            <ac:picMk id="2064" creationId="{12A5F021-9F39-4C1E-BF3B-D05CC20F721E}"/>
          </ac:picMkLst>
        </pc:picChg>
      </pc:sldChg>
      <pc:sldChg chg="add del">
        <pc:chgData name="BRÜCHER Patrick" userId="fbc39f09-5e92-4ac6-9cbf-d5575c4486dc" providerId="ADAL" clId="{0AE1587D-C12A-41DE-8C6B-C66C7EC71AD2}" dt="2021-11-21T18:06:07.054" v="217" actId="47"/>
        <pc:sldMkLst>
          <pc:docMk/>
          <pc:sldMk cId="2138095197" sldId="265"/>
        </pc:sldMkLst>
      </pc:sldChg>
      <pc:sldChg chg="addSp modSp add mod">
        <pc:chgData name="BRÜCHER Patrick" userId="fbc39f09-5e92-4ac6-9cbf-d5575c4486dc" providerId="ADAL" clId="{0AE1587D-C12A-41DE-8C6B-C66C7EC71AD2}" dt="2021-11-21T18:15:16.304" v="314" actId="1076"/>
        <pc:sldMkLst>
          <pc:docMk/>
          <pc:sldMk cId="3070164731" sldId="266"/>
        </pc:sldMkLst>
        <pc:spChg chg="add mod">
          <ac:chgData name="BRÜCHER Patrick" userId="fbc39f09-5e92-4ac6-9cbf-d5575c4486dc" providerId="ADAL" clId="{0AE1587D-C12A-41DE-8C6B-C66C7EC71AD2}" dt="2021-11-21T18:15:14.452" v="313" actId="1076"/>
          <ac:spMkLst>
            <pc:docMk/>
            <pc:sldMk cId="3070164731" sldId="266"/>
            <ac:spMk id="2" creationId="{ADC2334D-1130-46E5-A4BE-5A98AAB26865}"/>
          </ac:spMkLst>
        </pc:spChg>
        <pc:spChg chg="add mod">
          <ac:chgData name="BRÜCHER Patrick" userId="fbc39f09-5e92-4ac6-9cbf-d5575c4486dc" providerId="ADAL" clId="{0AE1587D-C12A-41DE-8C6B-C66C7EC71AD2}" dt="2021-11-21T18:07:13.523" v="232" actId="2711"/>
          <ac:spMkLst>
            <pc:docMk/>
            <pc:sldMk cId="3070164731" sldId="266"/>
            <ac:spMk id="4" creationId="{5633ADE8-564F-450B-B91B-C9291C306877}"/>
          </ac:spMkLst>
        </pc:spChg>
        <pc:spChg chg="add mod">
          <ac:chgData name="BRÜCHER Patrick" userId="fbc39f09-5e92-4ac6-9cbf-d5575c4486dc" providerId="ADAL" clId="{0AE1587D-C12A-41DE-8C6B-C66C7EC71AD2}" dt="2021-11-21T18:07:30.718" v="235" actId="1076"/>
          <ac:spMkLst>
            <pc:docMk/>
            <pc:sldMk cId="3070164731" sldId="266"/>
            <ac:spMk id="15" creationId="{4A0E873C-DABA-433E-8970-429BCD804251}"/>
          </ac:spMkLst>
        </pc:spChg>
        <pc:spChg chg="mod">
          <ac:chgData name="BRÜCHER Patrick" userId="fbc39f09-5e92-4ac6-9cbf-d5575c4486dc" providerId="ADAL" clId="{0AE1587D-C12A-41DE-8C6B-C66C7EC71AD2}" dt="2021-11-21T18:04:28.885" v="198" actId="1076"/>
          <ac:spMkLst>
            <pc:docMk/>
            <pc:sldMk cId="3070164731" sldId="266"/>
            <ac:spMk id="33" creationId="{8E7258A9-5BFF-4768-AF2D-97B3C47AC2A7}"/>
          </ac:spMkLst>
        </pc:spChg>
        <pc:picChg chg="add mod">
          <ac:chgData name="BRÜCHER Patrick" userId="fbc39f09-5e92-4ac6-9cbf-d5575c4486dc" providerId="ADAL" clId="{0AE1587D-C12A-41DE-8C6B-C66C7EC71AD2}" dt="2021-11-21T18:15:16.304" v="314" actId="1076"/>
          <ac:picMkLst>
            <pc:docMk/>
            <pc:sldMk cId="3070164731" sldId="266"/>
            <ac:picMk id="7" creationId="{FF7279DB-746A-4E8D-878C-E0079C39C021}"/>
          </ac:picMkLst>
        </pc:picChg>
      </pc:sldChg>
      <pc:sldChg chg="addSp delSp modSp add mod modAnim">
        <pc:chgData name="BRÜCHER Patrick" userId="fbc39f09-5e92-4ac6-9cbf-d5575c4486dc" providerId="ADAL" clId="{0AE1587D-C12A-41DE-8C6B-C66C7EC71AD2}" dt="2021-11-21T18:13:55.153" v="304" actId="1076"/>
        <pc:sldMkLst>
          <pc:docMk/>
          <pc:sldMk cId="280401660" sldId="267"/>
        </pc:sldMkLst>
        <pc:spChg chg="mod">
          <ac:chgData name="BRÜCHER Patrick" userId="fbc39f09-5e92-4ac6-9cbf-d5575c4486dc" providerId="ADAL" clId="{0AE1587D-C12A-41DE-8C6B-C66C7EC71AD2}" dt="2021-11-21T18:13:55.153" v="304" actId="1076"/>
          <ac:spMkLst>
            <pc:docMk/>
            <pc:sldMk cId="280401660" sldId="267"/>
            <ac:spMk id="2" creationId="{ADC2334D-1130-46E5-A4BE-5A98AAB26865}"/>
          </ac:spMkLst>
        </pc:spChg>
        <pc:spChg chg="del">
          <ac:chgData name="BRÜCHER Patrick" userId="fbc39f09-5e92-4ac6-9cbf-d5575c4486dc" providerId="ADAL" clId="{0AE1587D-C12A-41DE-8C6B-C66C7EC71AD2}" dt="2021-11-21T18:07:38.115" v="237" actId="478"/>
          <ac:spMkLst>
            <pc:docMk/>
            <pc:sldMk cId="280401660" sldId="267"/>
            <ac:spMk id="4" creationId="{5633ADE8-564F-450B-B91B-C9291C306877}"/>
          </ac:spMkLst>
        </pc:spChg>
        <pc:spChg chg="mod">
          <ac:chgData name="BRÜCHER Patrick" userId="fbc39f09-5e92-4ac6-9cbf-d5575c4486dc" providerId="ADAL" clId="{0AE1587D-C12A-41DE-8C6B-C66C7EC71AD2}" dt="2021-11-21T18:10:28.534" v="270" actId="1076"/>
          <ac:spMkLst>
            <pc:docMk/>
            <pc:sldMk cId="280401660" sldId="267"/>
            <ac:spMk id="15" creationId="{4A0E873C-DABA-433E-8970-429BCD804251}"/>
          </ac:spMkLst>
        </pc:spChg>
        <pc:spChg chg="mod">
          <ac:chgData name="BRÜCHER Patrick" userId="fbc39f09-5e92-4ac6-9cbf-d5575c4486dc" providerId="ADAL" clId="{0AE1587D-C12A-41DE-8C6B-C66C7EC71AD2}" dt="2021-11-21T18:08:59.578" v="261" actId="20577"/>
          <ac:spMkLst>
            <pc:docMk/>
            <pc:sldMk cId="280401660" sldId="267"/>
            <ac:spMk id="33" creationId="{8E7258A9-5BFF-4768-AF2D-97B3C47AC2A7}"/>
          </ac:spMkLst>
        </pc:spChg>
        <pc:graphicFrameChg chg="add mod modGraphic">
          <ac:chgData name="BRÜCHER Patrick" userId="fbc39f09-5e92-4ac6-9cbf-d5575c4486dc" providerId="ADAL" clId="{0AE1587D-C12A-41DE-8C6B-C66C7EC71AD2}" dt="2021-11-21T18:11:14.719" v="276" actId="207"/>
          <ac:graphicFrameMkLst>
            <pc:docMk/>
            <pc:sldMk cId="280401660" sldId="267"/>
            <ac:graphicFrameMk id="6" creationId="{8F3331DF-704F-45F9-B578-A2EA5D8E71BC}"/>
          </ac:graphicFrameMkLst>
        </pc:graphicFrameChg>
        <pc:picChg chg="add mod">
          <ac:chgData name="BRÜCHER Patrick" userId="fbc39f09-5e92-4ac6-9cbf-d5575c4486dc" providerId="ADAL" clId="{0AE1587D-C12A-41DE-8C6B-C66C7EC71AD2}" dt="2021-11-21T18:13:16.899" v="296" actId="207"/>
          <ac:picMkLst>
            <pc:docMk/>
            <pc:sldMk cId="280401660" sldId="267"/>
            <ac:picMk id="8" creationId="{3D1AA3BC-ED57-46A1-A543-B3EC1C509489}"/>
          </ac:picMkLst>
        </pc:picChg>
        <pc:picChg chg="add mod">
          <ac:chgData name="BRÜCHER Patrick" userId="fbc39f09-5e92-4ac6-9cbf-d5575c4486dc" providerId="ADAL" clId="{0AE1587D-C12A-41DE-8C6B-C66C7EC71AD2}" dt="2021-11-21T18:13:50.674" v="303" actId="14100"/>
          <ac:picMkLst>
            <pc:docMk/>
            <pc:sldMk cId="280401660" sldId="267"/>
            <ac:picMk id="21" creationId="{04DB7C59-DE85-413B-AA57-F175B417A3D5}"/>
          </ac:picMkLst>
        </pc:picChg>
        <pc:picChg chg="add mod">
          <ac:chgData name="BRÜCHER Patrick" userId="fbc39f09-5e92-4ac6-9cbf-d5575c4486dc" providerId="ADAL" clId="{0AE1587D-C12A-41DE-8C6B-C66C7EC71AD2}" dt="2021-11-21T18:12:00.919" v="284" actId="1076"/>
          <ac:picMkLst>
            <pc:docMk/>
            <pc:sldMk cId="280401660" sldId="267"/>
            <ac:picMk id="3074" creationId="{0FCC7874-D65C-4F90-8892-D27C486034AB}"/>
          </ac:picMkLst>
        </pc:picChg>
        <pc:picChg chg="add mod">
          <ac:chgData name="BRÜCHER Patrick" userId="fbc39f09-5e92-4ac6-9cbf-d5575c4486dc" providerId="ADAL" clId="{0AE1587D-C12A-41DE-8C6B-C66C7EC71AD2}" dt="2021-11-21T18:12:31.127" v="289" actId="14100"/>
          <ac:picMkLst>
            <pc:docMk/>
            <pc:sldMk cId="280401660" sldId="267"/>
            <ac:picMk id="3076" creationId="{50CAF608-7B83-4956-9157-A6E229035796}"/>
          </ac:picMkLst>
        </pc:picChg>
        <pc:picChg chg="add mod">
          <ac:chgData name="BRÜCHER Patrick" userId="fbc39f09-5e92-4ac6-9cbf-d5575c4486dc" providerId="ADAL" clId="{0AE1587D-C12A-41DE-8C6B-C66C7EC71AD2}" dt="2021-11-21T18:12:41.122" v="293" actId="1076"/>
          <ac:picMkLst>
            <pc:docMk/>
            <pc:sldMk cId="280401660" sldId="267"/>
            <ac:picMk id="3078" creationId="{EB37ABD8-6D68-48D2-A121-6FA68E4FD0A2}"/>
          </ac:picMkLst>
        </pc:picChg>
      </pc:sldChg>
      <pc:sldChg chg="addSp delSp modSp add mod delAnim modAnim">
        <pc:chgData name="BRÜCHER Patrick" userId="fbc39f09-5e92-4ac6-9cbf-d5575c4486dc" providerId="ADAL" clId="{0AE1587D-C12A-41DE-8C6B-C66C7EC71AD2}" dt="2021-11-21T18:18:24.769" v="444" actId="20577"/>
        <pc:sldMkLst>
          <pc:docMk/>
          <pc:sldMk cId="4099974498" sldId="268"/>
        </pc:sldMkLst>
        <pc:spChg chg="del">
          <ac:chgData name="BRÜCHER Patrick" userId="fbc39f09-5e92-4ac6-9cbf-d5575c4486dc" providerId="ADAL" clId="{0AE1587D-C12A-41DE-8C6B-C66C7EC71AD2}" dt="2021-11-21T18:15:36.934" v="318" actId="478"/>
          <ac:spMkLst>
            <pc:docMk/>
            <pc:sldMk cId="4099974498" sldId="268"/>
            <ac:spMk id="2" creationId="{ADC2334D-1130-46E5-A4BE-5A98AAB26865}"/>
          </ac:spMkLst>
        </pc:spChg>
        <pc:spChg chg="add del">
          <ac:chgData name="BRÜCHER Patrick" userId="fbc39f09-5e92-4ac6-9cbf-d5575c4486dc" providerId="ADAL" clId="{0AE1587D-C12A-41DE-8C6B-C66C7EC71AD2}" dt="2021-11-21T18:15:40.952" v="320"/>
          <ac:spMkLst>
            <pc:docMk/>
            <pc:sldMk cId="4099974498" sldId="268"/>
            <ac:spMk id="4" creationId="{23050BE9-71C9-4E02-AEB5-820863AB42C5}"/>
          </ac:spMkLst>
        </pc:spChg>
        <pc:spChg chg="add del">
          <ac:chgData name="BRÜCHER Patrick" userId="fbc39f09-5e92-4ac6-9cbf-d5575c4486dc" providerId="ADAL" clId="{0AE1587D-C12A-41DE-8C6B-C66C7EC71AD2}" dt="2021-11-21T18:15:40.952" v="320"/>
          <ac:spMkLst>
            <pc:docMk/>
            <pc:sldMk cId="4099974498" sldId="268"/>
            <ac:spMk id="7" creationId="{2D4F8925-3F5F-464C-A7FE-1AF0C18F6C67}"/>
          </ac:spMkLst>
        </pc:spChg>
        <pc:spChg chg="add">
          <ac:chgData name="BRÜCHER Patrick" userId="fbc39f09-5e92-4ac6-9cbf-d5575c4486dc" providerId="ADAL" clId="{0AE1587D-C12A-41DE-8C6B-C66C7EC71AD2}" dt="2021-11-21T18:15:46.054" v="321"/>
          <ac:spMkLst>
            <pc:docMk/>
            <pc:sldMk cId="4099974498" sldId="268"/>
            <ac:spMk id="9" creationId="{8BA19220-A593-4276-ADBE-9D981A7D8363}"/>
          </ac:spMkLst>
        </pc:spChg>
        <pc:spChg chg="add del">
          <ac:chgData name="BRÜCHER Patrick" userId="fbc39f09-5e92-4ac6-9cbf-d5575c4486dc" providerId="ADAL" clId="{0AE1587D-C12A-41DE-8C6B-C66C7EC71AD2}" dt="2021-11-21T18:16:13.084" v="376" actId="478"/>
          <ac:spMkLst>
            <pc:docMk/>
            <pc:sldMk cId="4099974498" sldId="268"/>
            <ac:spMk id="10" creationId="{E136FB03-F788-40B5-A8A8-0DBC2BF516B3}"/>
          </ac:spMkLst>
        </pc:spChg>
        <pc:spChg chg="mod">
          <ac:chgData name="BRÜCHER Patrick" userId="fbc39f09-5e92-4ac6-9cbf-d5575c4486dc" providerId="ADAL" clId="{0AE1587D-C12A-41DE-8C6B-C66C7EC71AD2}" dt="2021-11-21T18:18:24.769" v="444" actId="20577"/>
          <ac:spMkLst>
            <pc:docMk/>
            <pc:sldMk cId="4099974498" sldId="268"/>
            <ac:spMk id="15" creationId="{4A0E873C-DABA-433E-8970-429BCD804251}"/>
          </ac:spMkLst>
        </pc:spChg>
        <pc:spChg chg="mod">
          <ac:chgData name="BRÜCHER Patrick" userId="fbc39f09-5e92-4ac6-9cbf-d5575c4486dc" providerId="ADAL" clId="{0AE1587D-C12A-41DE-8C6B-C66C7EC71AD2}" dt="2021-11-21T18:16:20.442" v="380" actId="1076"/>
          <ac:spMkLst>
            <pc:docMk/>
            <pc:sldMk cId="4099974498" sldId="268"/>
            <ac:spMk id="33" creationId="{8E7258A9-5BFF-4768-AF2D-97B3C47AC2A7}"/>
          </ac:spMkLst>
        </pc:spChg>
        <pc:graphicFrameChg chg="del">
          <ac:chgData name="BRÜCHER Patrick" userId="fbc39f09-5e92-4ac6-9cbf-d5575c4486dc" providerId="ADAL" clId="{0AE1587D-C12A-41DE-8C6B-C66C7EC71AD2}" dt="2021-11-21T18:16:44.018" v="388" actId="478"/>
          <ac:graphicFrameMkLst>
            <pc:docMk/>
            <pc:sldMk cId="4099974498" sldId="268"/>
            <ac:graphicFrameMk id="6" creationId="{8F3331DF-704F-45F9-B578-A2EA5D8E71BC}"/>
          </ac:graphicFrameMkLst>
        </pc:graphicFrameChg>
        <pc:picChg chg="del">
          <ac:chgData name="BRÜCHER Patrick" userId="fbc39f09-5e92-4ac6-9cbf-d5575c4486dc" providerId="ADAL" clId="{0AE1587D-C12A-41DE-8C6B-C66C7EC71AD2}" dt="2021-11-21T18:16:41.498" v="387" actId="478"/>
          <ac:picMkLst>
            <pc:docMk/>
            <pc:sldMk cId="4099974498" sldId="268"/>
            <ac:picMk id="8" creationId="{3D1AA3BC-ED57-46A1-A543-B3EC1C509489}"/>
          </ac:picMkLst>
        </pc:picChg>
        <pc:picChg chg="del mod">
          <ac:chgData name="BRÜCHER Patrick" userId="fbc39f09-5e92-4ac6-9cbf-d5575c4486dc" providerId="ADAL" clId="{0AE1587D-C12A-41DE-8C6B-C66C7EC71AD2}" dt="2021-11-21T18:15:35.137" v="317" actId="478"/>
          <ac:picMkLst>
            <pc:docMk/>
            <pc:sldMk cId="4099974498" sldId="268"/>
            <ac:picMk id="21" creationId="{04DB7C59-DE85-413B-AA57-F175B417A3D5}"/>
          </ac:picMkLst>
        </pc:picChg>
        <pc:picChg chg="del">
          <ac:chgData name="BRÜCHER Patrick" userId="fbc39f09-5e92-4ac6-9cbf-d5575c4486dc" providerId="ADAL" clId="{0AE1587D-C12A-41DE-8C6B-C66C7EC71AD2}" dt="2021-11-21T18:16:40.152" v="385" actId="478"/>
          <ac:picMkLst>
            <pc:docMk/>
            <pc:sldMk cId="4099974498" sldId="268"/>
            <ac:picMk id="3074" creationId="{0FCC7874-D65C-4F90-8892-D27C486034AB}"/>
          </ac:picMkLst>
        </pc:picChg>
        <pc:picChg chg="del mod">
          <ac:chgData name="BRÜCHER Patrick" userId="fbc39f09-5e92-4ac6-9cbf-d5575c4486dc" providerId="ADAL" clId="{0AE1587D-C12A-41DE-8C6B-C66C7EC71AD2}" dt="2021-11-21T18:16:39.290" v="384" actId="478"/>
          <ac:picMkLst>
            <pc:docMk/>
            <pc:sldMk cId="4099974498" sldId="268"/>
            <ac:picMk id="3076" creationId="{50CAF608-7B83-4956-9157-A6E229035796}"/>
          </ac:picMkLst>
        </pc:picChg>
        <pc:picChg chg="del">
          <ac:chgData name="BRÜCHER Patrick" userId="fbc39f09-5e92-4ac6-9cbf-d5575c4486dc" providerId="ADAL" clId="{0AE1587D-C12A-41DE-8C6B-C66C7EC71AD2}" dt="2021-11-21T18:16:40.776" v="386" actId="478"/>
          <ac:picMkLst>
            <pc:docMk/>
            <pc:sldMk cId="4099974498" sldId="268"/>
            <ac:picMk id="3078" creationId="{EB37ABD8-6D68-48D2-A121-6FA68E4FD0A2}"/>
          </ac:picMkLst>
        </pc:picChg>
        <pc:picChg chg="add del">
          <ac:chgData name="BRÜCHER Patrick" userId="fbc39f09-5e92-4ac6-9cbf-d5575c4486dc" providerId="ADAL" clId="{0AE1587D-C12A-41DE-8C6B-C66C7EC71AD2}" dt="2021-11-21T18:15:40.952" v="320"/>
          <ac:picMkLst>
            <pc:docMk/>
            <pc:sldMk cId="4099974498" sldId="268"/>
            <ac:picMk id="4097" creationId="{09F0E05A-66F4-4BAF-BDA2-7C2DD79CD23C}"/>
          </ac:picMkLst>
        </pc:picChg>
        <pc:picChg chg="add mod">
          <ac:chgData name="BRÜCHER Patrick" userId="fbc39f09-5e92-4ac6-9cbf-d5575c4486dc" providerId="ADAL" clId="{0AE1587D-C12A-41DE-8C6B-C66C7EC71AD2}" dt="2021-11-21T18:16:54.940" v="393" actId="1076"/>
          <ac:picMkLst>
            <pc:docMk/>
            <pc:sldMk cId="4099974498" sldId="268"/>
            <ac:picMk id="4100" creationId="{A9570AF7-F2EB-4618-8F32-8E39ECA43580}"/>
          </ac:picMkLst>
        </pc:picChg>
      </pc:sldChg>
      <pc:sldChg chg="addSp delSp modSp add mod">
        <pc:chgData name="BRÜCHER Patrick" userId="fbc39f09-5e92-4ac6-9cbf-d5575c4486dc" providerId="ADAL" clId="{0AE1587D-C12A-41DE-8C6B-C66C7EC71AD2}" dt="2021-11-21T18:22:14.227" v="515" actId="1076"/>
        <pc:sldMkLst>
          <pc:docMk/>
          <pc:sldMk cId="2774757473" sldId="269"/>
        </pc:sldMkLst>
        <pc:spChg chg="mod">
          <ac:chgData name="BRÜCHER Patrick" userId="fbc39f09-5e92-4ac6-9cbf-d5575c4486dc" providerId="ADAL" clId="{0AE1587D-C12A-41DE-8C6B-C66C7EC71AD2}" dt="2021-11-21T18:22:09.198" v="512" actId="14100"/>
          <ac:spMkLst>
            <pc:docMk/>
            <pc:sldMk cId="2774757473" sldId="269"/>
            <ac:spMk id="15" creationId="{4A0E873C-DABA-433E-8970-429BCD804251}"/>
          </ac:spMkLst>
        </pc:spChg>
        <pc:spChg chg="mod">
          <ac:chgData name="BRÜCHER Patrick" userId="fbc39f09-5e92-4ac6-9cbf-d5575c4486dc" providerId="ADAL" clId="{0AE1587D-C12A-41DE-8C6B-C66C7EC71AD2}" dt="2021-11-21T18:20:51.244" v="496" actId="1076"/>
          <ac:spMkLst>
            <pc:docMk/>
            <pc:sldMk cId="2774757473" sldId="269"/>
            <ac:spMk id="33" creationId="{8E7258A9-5BFF-4768-AF2D-97B3C47AC2A7}"/>
          </ac:spMkLst>
        </pc:spChg>
        <pc:picChg chg="add mod">
          <ac:chgData name="BRÜCHER Patrick" userId="fbc39f09-5e92-4ac6-9cbf-d5575c4486dc" providerId="ADAL" clId="{0AE1587D-C12A-41DE-8C6B-C66C7EC71AD2}" dt="2021-11-21T18:22:14.227" v="515" actId="1076"/>
          <ac:picMkLst>
            <pc:docMk/>
            <pc:sldMk cId="2774757473" sldId="269"/>
            <ac:picMk id="2" creationId="{C9C23A79-5BD8-4E4F-AF60-FB474420EF62}"/>
          </ac:picMkLst>
        </pc:picChg>
        <pc:picChg chg="del">
          <ac:chgData name="BRÜCHER Patrick" userId="fbc39f09-5e92-4ac6-9cbf-d5575c4486dc" providerId="ADAL" clId="{0AE1587D-C12A-41DE-8C6B-C66C7EC71AD2}" dt="2021-11-21T18:18:53.847" v="489" actId="478"/>
          <ac:picMkLst>
            <pc:docMk/>
            <pc:sldMk cId="2774757473" sldId="269"/>
            <ac:picMk id="4100" creationId="{A9570AF7-F2EB-4618-8F32-8E39ECA4358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6A2E-727B-461E-990C-76DFBDC20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D48534-5811-4392-8656-18605F15D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ED4D1-E877-4701-9F76-D084E68B6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7D7F-B4A9-4837-B6F1-7F4C1DCF0BB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A6872-9917-4EBF-84DB-B346EDBDF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38E04-2D14-4FC8-B92A-40BCCC9B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9C9D-CD6C-4402-B7E2-B2446944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6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4530F-4E85-4CE4-810B-EC2E2012D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7CED6-3A0B-491B-A675-CDF8C9871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130BF-E87D-4B56-8BEA-7AD8E0078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7D7F-B4A9-4837-B6F1-7F4C1DCF0BB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51F5D-2601-4621-8B1B-2F350446E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CE600-468F-44AA-8054-38B3E5582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9C9D-CD6C-4402-B7E2-B2446944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22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7D112C-F9F7-4A73-829E-4F81881D10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A34AEC-0B96-4FD5-8DA0-CFADF5603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0E385-36C5-450C-B19B-4D7EB5C5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7D7F-B4A9-4837-B6F1-7F4C1DCF0BB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91625-8641-4409-B32D-83EF44EF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180CD-FA2C-4003-93DD-EB176515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9C9D-CD6C-4402-B7E2-B2446944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4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EDD29-BB74-4F33-9886-0220198E8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7CA84-2A87-41E2-ADC3-1AE817D86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2D11F-097F-49BF-87EE-8CFB8946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7D7F-B4A9-4837-B6F1-7F4C1DCF0BB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9E6BD-A186-4DE1-BD75-50E1F7402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43181-4A4C-4035-A74F-848CF34C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9C9D-CD6C-4402-B7E2-B2446944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37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39D91-0604-4EB3-B684-A4240569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4B55F-F989-4416-9BE5-86204EE4B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AE68D-7B64-497D-A18E-2A162C11E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7D7F-B4A9-4837-B6F1-7F4C1DCF0BB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95350-9E52-4A65-8F8F-6AF4B3218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C6474-9B98-4733-9869-E40091C0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9C9D-CD6C-4402-B7E2-B2446944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8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3BD4B-7481-4B3D-81E0-BB0BC1F22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3B65-E6CB-4387-AD74-555ED9A30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C543D-0090-4982-B84B-14BD95E04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8A725-0933-49B7-AA7E-E53DF9543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7D7F-B4A9-4837-B6F1-7F4C1DCF0BB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3FD02-BD7F-4A94-ADD6-5D6BFC90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81F3E-6325-4BDF-BF5D-D94113CA6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9C9D-CD6C-4402-B7E2-B2446944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71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81495-72FA-43FF-AC9F-3305A63FB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8BA9E-FA63-4907-A9B2-080AC6E6F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AFB04-6B95-487D-B8F9-38B96189B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90D6FC-03FE-4EA7-9CDA-5C61D9D30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0334D9-7B05-453C-9C60-B56E64DE1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BAAA5F-874B-42ED-8D05-04FA0D226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7D7F-B4A9-4837-B6F1-7F4C1DCF0BB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344710-71ED-474A-975A-4C9511E5F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D98D8F-ED53-430C-BFD4-0841170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9C9D-CD6C-4402-B7E2-B2446944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3B0E6-082D-4FBE-BE40-6F73BA53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42EC0-3BEB-4E9E-A323-1A18393BE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7D7F-B4A9-4837-B6F1-7F4C1DCF0BB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7B93D6-5805-4B88-B0E7-FF62C1B45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13EBD-4654-4668-A4FB-D87A58B9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9C9D-CD6C-4402-B7E2-B2446944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5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960B95-CB59-4F38-8F79-710ECDB25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7D7F-B4A9-4837-B6F1-7F4C1DCF0BB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EA6A44-51FB-43D0-A682-83FEF7571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6ACBC-F917-4E5D-AF09-545DF1DF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9C9D-CD6C-4402-B7E2-B2446944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45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F857C-329E-4DDE-9BC5-BCB1303C1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CB760-2B36-4408-AED1-F069D54DB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7305B-0DFF-47BD-B9E3-BE1BB6D7B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3797F-8C3E-466E-86AE-3C6C21D93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7D7F-B4A9-4837-B6F1-7F4C1DCF0BB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10B57E-A4F5-4903-B870-5DD4BB9B5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B5EF93-9136-40B0-9505-5F63CD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9C9D-CD6C-4402-B7E2-B2446944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61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0F268-2268-404F-8CB7-1E0B60673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8DE713-6CBE-4E4E-B09E-FCA8F1C4B7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4A363-E461-49E7-BC9E-EAC964A1F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9E816-95DC-43A6-A3D2-C94D5BB6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7D7F-B4A9-4837-B6F1-7F4C1DCF0BB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0E869-83F8-46DD-81D1-47230C89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2A195-2634-48E5-A219-04BFA1981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9C9D-CD6C-4402-B7E2-B2446944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76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3D98AB-1F0D-4CCD-BD04-B40B618E1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0DBB4-F7AE-483A-90D2-D03A48402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DD801-DBF2-4E9B-AEBD-D105053C2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47D7F-B4A9-4837-B6F1-7F4C1DCF0BB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BA8A3-39DF-4E64-A6E2-16783B264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2A78F-57D2-43B5-807E-D675BE693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9C9D-CD6C-4402-B7E2-B2446944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2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1D06D6-E6E5-4CCB-963D-2FFEBFB94627}"/>
              </a:ext>
            </a:extLst>
          </p:cNvPr>
          <p:cNvGrpSpPr/>
          <p:nvPr/>
        </p:nvGrpSpPr>
        <p:grpSpPr>
          <a:xfrm>
            <a:off x="0" y="0"/>
            <a:ext cx="12192000" cy="6891358"/>
            <a:chOff x="0" y="0"/>
            <a:chExt cx="12192000" cy="6867164"/>
          </a:xfrm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7467609-83FE-460E-B510-9E4F87EA5C60}"/>
                </a:ext>
              </a:extLst>
            </p:cNvPr>
            <p:cNvSpPr/>
            <p:nvPr/>
          </p:nvSpPr>
          <p:spPr>
            <a:xfrm rot="10800000">
              <a:off x="5540" y="2"/>
              <a:ext cx="9075668" cy="930096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1C69580-1BB3-4F71-B5C1-51691B8B06A1}"/>
                </a:ext>
              </a:extLst>
            </p:cNvPr>
            <p:cNvSpPr/>
            <p:nvPr/>
          </p:nvSpPr>
          <p:spPr>
            <a:xfrm>
              <a:off x="2" y="0"/>
              <a:ext cx="12191998" cy="38067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609B0755-63CA-4BCC-BA16-48E0675E0075}"/>
                </a:ext>
              </a:extLst>
            </p:cNvPr>
            <p:cNvSpPr/>
            <p:nvPr/>
          </p:nvSpPr>
          <p:spPr>
            <a:xfrm rot="5400000">
              <a:off x="-1536950" y="1546118"/>
              <a:ext cx="4475815" cy="1401916"/>
            </a:xfrm>
            <a:prstGeom prst="triangle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E437D04C-BF7F-4175-8513-B28FAA40937A}"/>
                </a:ext>
              </a:extLst>
            </p:cNvPr>
            <p:cNvSpPr/>
            <p:nvPr/>
          </p:nvSpPr>
          <p:spPr>
            <a:xfrm rot="5400000">
              <a:off x="766061" y="-760518"/>
              <a:ext cx="1076558" cy="2597594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+mj-lt"/>
              </a:endParaRPr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CC2D056-8719-4652-A908-47C404EC3790}"/>
                </a:ext>
              </a:extLst>
            </p:cNvPr>
            <p:cNvSpPr/>
            <p:nvPr/>
          </p:nvSpPr>
          <p:spPr>
            <a:xfrm>
              <a:off x="4" y="4162111"/>
              <a:ext cx="618141" cy="2705053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0B35D65A-C7A2-45D5-97FE-0BFCAAE9E586}"/>
                </a:ext>
              </a:extLst>
            </p:cNvPr>
            <p:cNvSpPr/>
            <p:nvPr/>
          </p:nvSpPr>
          <p:spPr>
            <a:xfrm>
              <a:off x="5543" y="6283843"/>
              <a:ext cx="10884843" cy="574158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F761AEC-1D67-4087-9DBF-5758B2F741EC}"/>
                </a:ext>
              </a:extLst>
            </p:cNvPr>
            <p:cNvSpPr/>
            <p:nvPr/>
          </p:nvSpPr>
          <p:spPr>
            <a:xfrm rot="5400000">
              <a:off x="-3055817" y="3055821"/>
              <a:ext cx="6729783" cy="618141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B28630-060B-4756-A736-6D9D28630610}"/>
              </a:ext>
            </a:extLst>
          </p:cNvPr>
          <p:cNvSpPr txBox="1"/>
          <p:nvPr/>
        </p:nvSpPr>
        <p:spPr>
          <a:xfrm>
            <a:off x="2515804" y="9167"/>
            <a:ext cx="28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Café Philo – </a:t>
            </a:r>
            <a:r>
              <a:rPr lang="de-CH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Thema Identität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 descr="Narziß - Franz von Stuck als Kunstdruck oder handgemaltes Gemälde.">
            <a:extLst>
              <a:ext uri="{FF2B5EF4-FFF2-40B4-BE49-F238E27FC236}">
                <a16:creationId xmlns:a16="http://schemas.microsoft.com/office/drawing/2014/main" id="{A6A0BA3A-B5D7-437A-9D66-30784D049C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528">
            <a:off x="9647403" y="4178532"/>
            <a:ext cx="2125431" cy="22849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E7258A9-5BFF-4768-AF2D-97B3C47AC2A7}"/>
              </a:ext>
            </a:extLst>
          </p:cNvPr>
          <p:cNvSpPr txBox="1"/>
          <p:nvPr/>
        </p:nvSpPr>
        <p:spPr>
          <a:xfrm>
            <a:off x="3419850" y="1166842"/>
            <a:ext cx="712012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Die eigene Identität wird in unserer zunehmend </a:t>
            </a: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individualistischen</a:t>
            </a:r>
            <a:r>
              <a:rPr lang="de-DE" dirty="0">
                <a:latin typeface="Bahnschrift" panose="020B0502040204020203" pitchFamily="34" charset="0"/>
              </a:rPr>
              <a:t> Gesellschaft immer wichtiger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Medienpersönlichkeiten stellen auch ihren eigenen Charakter zur Schau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Junger Adonis, das göttliche Sinnbild der Schönheit und Namensgeber der heutigen Muskelsucht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Narziss verliebte sich in sein eigenes Spiegelbild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71F9E3-A663-4008-B1FE-BB401AD65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3127">
            <a:off x="923706" y="852206"/>
            <a:ext cx="2379836" cy="2415049"/>
          </a:xfrm>
          <a:prstGeom prst="rect">
            <a:avLst/>
          </a:prstGeom>
        </p:spPr>
      </p:pic>
      <p:pic>
        <p:nvPicPr>
          <p:cNvPr id="2064" name="Picture 16" descr="WTF!! He Injected Himself With Oil! - Boldsky.com">
            <a:extLst>
              <a:ext uri="{FF2B5EF4-FFF2-40B4-BE49-F238E27FC236}">
                <a16:creationId xmlns:a16="http://schemas.microsoft.com/office/drawing/2014/main" id="{12A5F021-9F39-4C1E-BF3B-D05CC20F7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4" b="7120"/>
          <a:stretch/>
        </p:blipFill>
        <p:spPr bwMode="auto">
          <a:xfrm rot="20981568">
            <a:off x="588323" y="3755828"/>
            <a:ext cx="2741075" cy="17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059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1D06D6-E6E5-4CCB-963D-2FFEBFB94627}"/>
              </a:ext>
            </a:extLst>
          </p:cNvPr>
          <p:cNvGrpSpPr/>
          <p:nvPr/>
        </p:nvGrpSpPr>
        <p:grpSpPr>
          <a:xfrm>
            <a:off x="0" y="0"/>
            <a:ext cx="12192000" cy="6891358"/>
            <a:chOff x="0" y="0"/>
            <a:chExt cx="12192000" cy="6867164"/>
          </a:xfrm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7467609-83FE-460E-B510-9E4F87EA5C60}"/>
                </a:ext>
              </a:extLst>
            </p:cNvPr>
            <p:cNvSpPr/>
            <p:nvPr/>
          </p:nvSpPr>
          <p:spPr>
            <a:xfrm rot="10800000">
              <a:off x="5540" y="2"/>
              <a:ext cx="9075668" cy="930096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1C69580-1BB3-4F71-B5C1-51691B8B06A1}"/>
                </a:ext>
              </a:extLst>
            </p:cNvPr>
            <p:cNvSpPr/>
            <p:nvPr/>
          </p:nvSpPr>
          <p:spPr>
            <a:xfrm>
              <a:off x="2" y="0"/>
              <a:ext cx="12191998" cy="38067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609B0755-63CA-4BCC-BA16-48E0675E0075}"/>
                </a:ext>
              </a:extLst>
            </p:cNvPr>
            <p:cNvSpPr/>
            <p:nvPr/>
          </p:nvSpPr>
          <p:spPr>
            <a:xfrm rot="5400000">
              <a:off x="-1536950" y="1546118"/>
              <a:ext cx="4475815" cy="1401916"/>
            </a:xfrm>
            <a:prstGeom prst="triangle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E437D04C-BF7F-4175-8513-B28FAA40937A}"/>
                </a:ext>
              </a:extLst>
            </p:cNvPr>
            <p:cNvSpPr/>
            <p:nvPr/>
          </p:nvSpPr>
          <p:spPr>
            <a:xfrm rot="5400000">
              <a:off x="766061" y="-760518"/>
              <a:ext cx="1076558" cy="2597594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+mj-lt"/>
              </a:endParaRPr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CC2D056-8719-4652-A908-47C404EC3790}"/>
                </a:ext>
              </a:extLst>
            </p:cNvPr>
            <p:cNvSpPr/>
            <p:nvPr/>
          </p:nvSpPr>
          <p:spPr>
            <a:xfrm>
              <a:off x="4" y="4162111"/>
              <a:ext cx="618141" cy="2705053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0B35D65A-C7A2-45D5-97FE-0BFCAAE9E586}"/>
                </a:ext>
              </a:extLst>
            </p:cNvPr>
            <p:cNvSpPr/>
            <p:nvPr/>
          </p:nvSpPr>
          <p:spPr>
            <a:xfrm>
              <a:off x="5543" y="6283843"/>
              <a:ext cx="10884843" cy="574158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F761AEC-1D67-4087-9DBF-5758B2F741EC}"/>
                </a:ext>
              </a:extLst>
            </p:cNvPr>
            <p:cNvSpPr/>
            <p:nvPr/>
          </p:nvSpPr>
          <p:spPr>
            <a:xfrm rot="5400000">
              <a:off x="-3055817" y="3055821"/>
              <a:ext cx="6729783" cy="618141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B28630-060B-4756-A736-6D9D28630610}"/>
              </a:ext>
            </a:extLst>
          </p:cNvPr>
          <p:cNvSpPr txBox="1"/>
          <p:nvPr/>
        </p:nvSpPr>
        <p:spPr>
          <a:xfrm>
            <a:off x="2515804" y="9167"/>
            <a:ext cx="28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Café Philo – </a:t>
            </a:r>
            <a:r>
              <a:rPr lang="de-CH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Thema Identität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7258A9-5BFF-4768-AF2D-97B3C47AC2A7}"/>
              </a:ext>
            </a:extLst>
          </p:cNvPr>
          <p:cNvSpPr txBox="1"/>
          <p:nvPr/>
        </p:nvSpPr>
        <p:spPr>
          <a:xfrm>
            <a:off x="1936302" y="2150114"/>
            <a:ext cx="88324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>
                <a:latin typeface="Bahnschrift" panose="020B0502040204020203" pitchFamily="34" charset="0"/>
              </a:rPr>
              <a:t>Frage</a:t>
            </a:r>
          </a:p>
          <a:p>
            <a:endParaRPr lang="de-DE" sz="3200" dirty="0">
              <a:latin typeface="Bahnschrift" panose="020B0502040204020203" pitchFamily="34" charset="0"/>
            </a:endParaRPr>
          </a:p>
          <a:p>
            <a:pPr algn="ctr"/>
            <a:r>
              <a:rPr lang="de-DE" sz="32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Gibt es ein eigenes Ich und was ist es eigentlich genau, was unsere Identität ausmacht?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82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1E94EA-C567-EC2A-351B-C3C0731AB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0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1D06D6-E6E5-4CCB-963D-2FFEBFB94627}"/>
              </a:ext>
            </a:extLst>
          </p:cNvPr>
          <p:cNvGrpSpPr/>
          <p:nvPr/>
        </p:nvGrpSpPr>
        <p:grpSpPr>
          <a:xfrm>
            <a:off x="0" y="0"/>
            <a:ext cx="12192000" cy="6891358"/>
            <a:chOff x="0" y="0"/>
            <a:chExt cx="12192000" cy="6867164"/>
          </a:xfrm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7467609-83FE-460E-B510-9E4F87EA5C60}"/>
                </a:ext>
              </a:extLst>
            </p:cNvPr>
            <p:cNvSpPr/>
            <p:nvPr/>
          </p:nvSpPr>
          <p:spPr>
            <a:xfrm rot="10800000">
              <a:off x="5540" y="2"/>
              <a:ext cx="9075668" cy="930096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1C69580-1BB3-4F71-B5C1-51691B8B06A1}"/>
                </a:ext>
              </a:extLst>
            </p:cNvPr>
            <p:cNvSpPr/>
            <p:nvPr/>
          </p:nvSpPr>
          <p:spPr>
            <a:xfrm>
              <a:off x="2" y="0"/>
              <a:ext cx="12191998" cy="38067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609B0755-63CA-4BCC-BA16-48E0675E0075}"/>
                </a:ext>
              </a:extLst>
            </p:cNvPr>
            <p:cNvSpPr/>
            <p:nvPr/>
          </p:nvSpPr>
          <p:spPr>
            <a:xfrm rot="5400000">
              <a:off x="-1536950" y="1546118"/>
              <a:ext cx="4475815" cy="1401916"/>
            </a:xfrm>
            <a:prstGeom prst="triangle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E437D04C-BF7F-4175-8513-B28FAA40937A}"/>
                </a:ext>
              </a:extLst>
            </p:cNvPr>
            <p:cNvSpPr/>
            <p:nvPr/>
          </p:nvSpPr>
          <p:spPr>
            <a:xfrm rot="5400000">
              <a:off x="766061" y="-760518"/>
              <a:ext cx="1076558" cy="2597594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+mj-lt"/>
              </a:endParaRPr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CC2D056-8719-4652-A908-47C404EC3790}"/>
                </a:ext>
              </a:extLst>
            </p:cNvPr>
            <p:cNvSpPr/>
            <p:nvPr/>
          </p:nvSpPr>
          <p:spPr>
            <a:xfrm>
              <a:off x="4" y="4162111"/>
              <a:ext cx="618141" cy="2705053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0B35D65A-C7A2-45D5-97FE-0BFCAAE9E586}"/>
                </a:ext>
              </a:extLst>
            </p:cNvPr>
            <p:cNvSpPr/>
            <p:nvPr/>
          </p:nvSpPr>
          <p:spPr>
            <a:xfrm>
              <a:off x="5543" y="6283843"/>
              <a:ext cx="10884843" cy="574158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F761AEC-1D67-4087-9DBF-5758B2F741EC}"/>
                </a:ext>
              </a:extLst>
            </p:cNvPr>
            <p:cNvSpPr/>
            <p:nvPr/>
          </p:nvSpPr>
          <p:spPr>
            <a:xfrm rot="5400000">
              <a:off x="-3055817" y="3055821"/>
              <a:ext cx="6729783" cy="618141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B28630-060B-4756-A736-6D9D28630610}"/>
              </a:ext>
            </a:extLst>
          </p:cNvPr>
          <p:cNvSpPr txBox="1"/>
          <p:nvPr/>
        </p:nvSpPr>
        <p:spPr>
          <a:xfrm>
            <a:off x="2515804" y="9167"/>
            <a:ext cx="28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Café Philo – </a:t>
            </a:r>
            <a:r>
              <a:rPr lang="de-CH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Thema Identität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7258A9-5BFF-4768-AF2D-97B3C47AC2A7}"/>
              </a:ext>
            </a:extLst>
          </p:cNvPr>
          <p:cNvSpPr txBox="1"/>
          <p:nvPr/>
        </p:nvSpPr>
        <p:spPr>
          <a:xfrm>
            <a:off x="1253445" y="784785"/>
            <a:ext cx="8832426" cy="57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de-DE" sz="24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Plutarch: Das Schiff des Theseus</a:t>
            </a:r>
            <a:endParaRPr lang="en-US" sz="24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C2334D-1130-46E5-A4BE-5A98AAB26865}"/>
              </a:ext>
            </a:extLst>
          </p:cNvPr>
          <p:cNvSpPr txBox="1"/>
          <p:nvPr/>
        </p:nvSpPr>
        <p:spPr>
          <a:xfrm>
            <a:off x="3764780" y="1596055"/>
            <a:ext cx="7440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CH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Das Schiff […] haben die Athener bis auf die Zeiten des Demetrios </a:t>
            </a:r>
            <a:r>
              <a:rPr lang="de-CH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Phaleros</a:t>
            </a:r>
            <a:r>
              <a:rPr lang="de-CH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aufbewahrt,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b="1" dirty="0" err="1">
                <a:effectLst/>
                <a:latin typeface="+mj-lt"/>
              </a:rPr>
              <a:t>indem</a:t>
            </a:r>
            <a:r>
              <a:rPr lang="en-US" b="1" dirty="0">
                <a:effectLst/>
                <a:latin typeface="+mj-lt"/>
              </a:rPr>
              <a:t> </a:t>
            </a:r>
            <a:r>
              <a:rPr lang="en-US" b="1" dirty="0" err="1">
                <a:effectLst/>
                <a:latin typeface="+mj-lt"/>
              </a:rPr>
              <a:t>sie</a:t>
            </a:r>
            <a:r>
              <a:rPr lang="en-US" b="1" dirty="0">
                <a:effectLst/>
                <a:latin typeface="+mj-lt"/>
              </a:rPr>
              <a:t> </a:t>
            </a:r>
            <a:r>
              <a:rPr lang="en-US" b="1" dirty="0" err="1">
                <a:effectLst/>
                <a:latin typeface="+mj-lt"/>
              </a:rPr>
              <a:t>immer</a:t>
            </a:r>
            <a:r>
              <a:rPr lang="en-US" b="1" dirty="0">
                <a:effectLst/>
                <a:latin typeface="+mj-lt"/>
              </a:rPr>
              <a:t> </a:t>
            </a:r>
            <a:r>
              <a:rPr lang="en-US" b="1" dirty="0" err="1">
                <a:effectLst/>
                <a:latin typeface="+mj-lt"/>
              </a:rPr>
              <a:t>statt</a:t>
            </a:r>
            <a:r>
              <a:rPr lang="en-US" b="1" dirty="0">
                <a:effectLst/>
                <a:latin typeface="+mj-lt"/>
              </a:rPr>
              <a:t> des </a:t>
            </a:r>
            <a:r>
              <a:rPr lang="en-US" b="1" dirty="0" err="1">
                <a:effectLst/>
                <a:latin typeface="+mj-lt"/>
              </a:rPr>
              <a:t>verfaulten</a:t>
            </a:r>
            <a:r>
              <a:rPr lang="en-US" b="1" dirty="0">
                <a:effectLst/>
                <a:latin typeface="+mj-lt"/>
              </a:rPr>
              <a:t> </a:t>
            </a:r>
            <a:r>
              <a:rPr lang="en-US" b="1" dirty="0" err="1">
                <a:effectLst/>
                <a:latin typeface="+mj-lt"/>
              </a:rPr>
              <a:t>Holzes</a:t>
            </a:r>
            <a:r>
              <a:rPr lang="en-US" b="1" dirty="0">
                <a:effectLst/>
                <a:latin typeface="+mj-lt"/>
              </a:rPr>
              <a:t> </a:t>
            </a:r>
            <a:r>
              <a:rPr lang="en-US" b="1" dirty="0" err="1">
                <a:effectLst/>
                <a:latin typeface="+mj-lt"/>
              </a:rPr>
              <a:t>neues</a:t>
            </a:r>
            <a:r>
              <a:rPr lang="en-US" b="1" dirty="0">
                <a:effectLst/>
                <a:latin typeface="+mj-lt"/>
              </a:rPr>
              <a:t> und </a:t>
            </a:r>
            <a:r>
              <a:rPr lang="en-US" b="1" dirty="0" err="1">
                <a:effectLst/>
                <a:latin typeface="+mj-lt"/>
              </a:rPr>
              <a:t>festes</a:t>
            </a:r>
            <a:r>
              <a:rPr lang="en-US" b="1" dirty="0">
                <a:effectLst/>
                <a:latin typeface="+mj-lt"/>
              </a:rPr>
              <a:t> </a:t>
            </a:r>
            <a:r>
              <a:rPr lang="en-US" b="1" dirty="0" err="1">
                <a:effectLst/>
                <a:latin typeface="+mj-lt"/>
              </a:rPr>
              <a:t>einziehen</a:t>
            </a:r>
            <a:r>
              <a:rPr lang="en-US" b="1" dirty="0">
                <a:effectLst/>
                <a:latin typeface="+mj-lt"/>
              </a:rPr>
              <a:t> </a:t>
            </a:r>
            <a:r>
              <a:rPr lang="en-US" b="1" dirty="0" err="1">
                <a:effectLst/>
                <a:latin typeface="+mj-lt"/>
              </a:rPr>
              <a:t>ließen</a:t>
            </a:r>
            <a:r>
              <a:rPr lang="en-US" dirty="0">
                <a:effectLst/>
                <a:latin typeface="+mj-lt"/>
              </a:rPr>
              <a:t>. Daher </a:t>
            </a:r>
            <a:r>
              <a:rPr lang="en-US" dirty="0" err="1">
                <a:effectLst/>
                <a:latin typeface="+mj-lt"/>
              </a:rPr>
              <a:t>pflegten</a:t>
            </a:r>
            <a:r>
              <a:rPr lang="en-US" dirty="0">
                <a:effectLst/>
                <a:latin typeface="+mj-lt"/>
              </a:rPr>
              <a:t> in der </a:t>
            </a:r>
            <a:r>
              <a:rPr lang="en-US" dirty="0" err="1">
                <a:effectLst/>
                <a:latin typeface="+mj-lt"/>
              </a:rPr>
              <a:t>Folge</a:t>
            </a:r>
            <a:r>
              <a:rPr lang="en-US" dirty="0">
                <a:effectLst/>
                <a:latin typeface="+mj-lt"/>
              </a:rPr>
              <a:t> die </a:t>
            </a:r>
            <a:r>
              <a:rPr lang="en-US" dirty="0" err="1">
                <a:effectLst/>
                <a:latin typeface="+mj-lt"/>
              </a:rPr>
              <a:t>Philosophen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dirty="0" err="1">
                <a:effectLst/>
                <a:latin typeface="+mj-lt"/>
              </a:rPr>
              <a:t>bei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dirty="0" err="1">
                <a:effectLst/>
                <a:latin typeface="+mj-lt"/>
              </a:rPr>
              <a:t>ihren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dirty="0" err="1">
                <a:effectLst/>
                <a:latin typeface="+mj-lt"/>
              </a:rPr>
              <a:t>Streitigkeiten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dirty="0" err="1">
                <a:effectLst/>
                <a:latin typeface="+mj-lt"/>
              </a:rPr>
              <a:t>über</a:t>
            </a:r>
            <a:r>
              <a:rPr lang="en-US" dirty="0">
                <a:effectLst/>
                <a:latin typeface="+mj-lt"/>
              </a:rPr>
              <a:t> das </a:t>
            </a:r>
            <a:r>
              <a:rPr lang="en-US" dirty="0" err="1">
                <a:effectLst/>
                <a:latin typeface="+mj-lt"/>
              </a:rPr>
              <a:t>Wachstum</a:t>
            </a:r>
            <a:r>
              <a:rPr lang="en-US" dirty="0">
                <a:effectLst/>
                <a:latin typeface="+mj-lt"/>
              </a:rPr>
              <a:t> der Dinge </a:t>
            </a:r>
            <a:r>
              <a:rPr lang="en-US" dirty="0" err="1">
                <a:effectLst/>
                <a:latin typeface="+mj-lt"/>
              </a:rPr>
              <a:t>sich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dirty="0" err="1">
                <a:effectLst/>
                <a:latin typeface="+mj-lt"/>
              </a:rPr>
              <a:t>immer</a:t>
            </a:r>
            <a:r>
              <a:rPr lang="en-US" dirty="0">
                <a:effectLst/>
                <a:latin typeface="+mj-lt"/>
              </a:rPr>
              <a:t> auf dieses </a:t>
            </a:r>
            <a:r>
              <a:rPr lang="en-US" dirty="0" err="1">
                <a:effectLst/>
                <a:latin typeface="+mj-lt"/>
              </a:rPr>
              <a:t>Fahrzeug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dirty="0" err="1">
                <a:effectLst/>
                <a:latin typeface="+mj-lt"/>
              </a:rPr>
              <a:t>zu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dirty="0" err="1">
                <a:effectLst/>
                <a:latin typeface="+mj-lt"/>
              </a:rPr>
              <a:t>berufen</a:t>
            </a:r>
            <a:r>
              <a:rPr lang="en-US" dirty="0">
                <a:effectLst/>
                <a:latin typeface="+mj-lt"/>
              </a:rPr>
              <a:t>, </a:t>
            </a:r>
            <a:r>
              <a:rPr lang="en-US" dirty="0" err="1">
                <a:effectLst/>
                <a:latin typeface="+mj-lt"/>
              </a:rPr>
              <a:t>sodass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dirty="0" err="1">
                <a:effectLst/>
                <a:latin typeface="+mj-lt"/>
              </a:rPr>
              <a:t>einige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dirty="0" err="1">
                <a:effectLst/>
                <a:latin typeface="+mj-lt"/>
              </a:rPr>
              <a:t>behaupteten</a:t>
            </a:r>
            <a:r>
              <a:rPr lang="en-US" dirty="0">
                <a:effectLst/>
                <a:latin typeface="+mj-lt"/>
              </a:rPr>
              <a:t>, es </a:t>
            </a:r>
            <a:r>
              <a:rPr lang="en-US" dirty="0" err="1">
                <a:effectLst/>
                <a:latin typeface="+mj-lt"/>
              </a:rPr>
              <a:t>wäre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dirty="0" err="1">
                <a:effectLst/>
                <a:latin typeface="+mj-lt"/>
              </a:rPr>
              <a:t>ein</a:t>
            </a:r>
            <a:r>
              <a:rPr lang="en-US" dirty="0">
                <a:effectLst/>
                <a:latin typeface="+mj-lt"/>
              </a:rPr>
              <a:t> und </a:t>
            </a:r>
            <a:r>
              <a:rPr lang="en-US" dirty="0" err="1">
                <a:effectLst/>
                <a:latin typeface="+mj-lt"/>
              </a:rPr>
              <a:t>dasselbe</a:t>
            </a:r>
            <a:r>
              <a:rPr lang="en-US" dirty="0">
                <a:effectLst/>
                <a:latin typeface="+mj-lt"/>
              </a:rPr>
              <a:t> Schiff, </a:t>
            </a:r>
            <a:r>
              <a:rPr lang="en-US" dirty="0" err="1">
                <a:effectLst/>
                <a:latin typeface="+mj-lt"/>
              </a:rPr>
              <a:t>andere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dirty="0" err="1">
                <a:effectLst/>
                <a:latin typeface="+mj-lt"/>
              </a:rPr>
              <a:t>hingegen</a:t>
            </a:r>
            <a:r>
              <a:rPr lang="en-US" dirty="0">
                <a:effectLst/>
                <a:latin typeface="+mj-lt"/>
              </a:rPr>
              <a:t>, es </a:t>
            </a:r>
            <a:r>
              <a:rPr lang="en-US" dirty="0" err="1">
                <a:effectLst/>
                <a:latin typeface="+mj-lt"/>
              </a:rPr>
              <a:t>wäre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dirty="0" err="1">
                <a:effectLst/>
                <a:latin typeface="+mj-lt"/>
              </a:rPr>
              <a:t>ein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dirty="0" err="1">
                <a:effectLst/>
                <a:latin typeface="+mj-lt"/>
              </a:rPr>
              <a:t>ganz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dirty="0" err="1">
                <a:effectLst/>
                <a:latin typeface="+mj-lt"/>
              </a:rPr>
              <a:t>anderes</a:t>
            </a:r>
            <a:r>
              <a:rPr lang="en-US" dirty="0">
                <a:effectLst/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33ADE8-564F-450B-B91B-C9291C306877}"/>
              </a:ext>
            </a:extLst>
          </p:cNvPr>
          <p:cNvSpPr txBox="1"/>
          <p:nvPr/>
        </p:nvSpPr>
        <p:spPr>
          <a:xfrm>
            <a:off x="1304340" y="3430580"/>
            <a:ext cx="10041284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de-CH" sz="1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Philosophen verstanden dieses Identitätsproblem als Paradoxon. </a:t>
            </a:r>
            <a:r>
              <a:rPr lang="de-CH" sz="18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Sollte man also von einem oder von zwei Schiffen sprechen?</a:t>
            </a:r>
            <a:endParaRPr lang="en-US" sz="1800" b="1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0E873C-DABA-433E-8970-429BCD804251}"/>
              </a:ext>
            </a:extLst>
          </p:cNvPr>
          <p:cNvSpPr txBox="1"/>
          <p:nvPr/>
        </p:nvSpPr>
        <p:spPr>
          <a:xfrm>
            <a:off x="1304340" y="4528805"/>
            <a:ext cx="10041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</a:rPr>
              <a:t>Der </a:t>
            </a:r>
            <a:r>
              <a:rPr lang="en-US" dirty="0">
                <a:effectLst/>
                <a:latin typeface="Bahnschrift" panose="020B0502040204020203" pitchFamily="34" charset="0"/>
              </a:rPr>
              <a:t>„Geist“ des </a:t>
            </a:r>
            <a:r>
              <a:rPr lang="en-US" dirty="0" err="1">
                <a:effectLst/>
                <a:latin typeface="Bahnschrift" panose="020B0502040204020203" pitchFamily="34" charset="0"/>
              </a:rPr>
              <a:t>Schiffes</a:t>
            </a:r>
            <a:r>
              <a:rPr lang="en-US" dirty="0">
                <a:effectLst/>
                <a:latin typeface="Bahnschrift" panose="020B0502040204020203" pitchFamily="34" charset="0"/>
              </a:rPr>
              <a:t> </a:t>
            </a:r>
            <a:r>
              <a:rPr lang="en-US" dirty="0" err="1">
                <a:effectLst/>
                <a:latin typeface="Bahnschrift" panose="020B0502040204020203" pitchFamily="34" charset="0"/>
              </a:rPr>
              <a:t>prägt</a:t>
            </a:r>
            <a:r>
              <a:rPr lang="en-US" dirty="0">
                <a:effectLst/>
                <a:latin typeface="Bahnschrift" panose="020B0502040204020203" pitchFamily="34" charset="0"/>
              </a:rPr>
              <a:t> </a:t>
            </a:r>
            <a:r>
              <a:rPr lang="en-US" dirty="0" err="1">
                <a:effectLst/>
                <a:latin typeface="Bahnschrift" panose="020B0502040204020203" pitchFamily="34" charset="0"/>
              </a:rPr>
              <a:t>dessen</a:t>
            </a:r>
            <a:r>
              <a:rPr lang="en-US" dirty="0">
                <a:effectLst/>
                <a:latin typeface="Bahnschrift" panose="020B0502040204020203" pitchFamily="34" charset="0"/>
              </a:rPr>
              <a:t> </a:t>
            </a:r>
            <a:r>
              <a:rPr lang="en-US" dirty="0" err="1">
                <a:effectLst/>
                <a:latin typeface="Bahnschrift" panose="020B0502040204020203" pitchFamily="34" charset="0"/>
              </a:rPr>
              <a:t>Identität</a:t>
            </a:r>
            <a:r>
              <a:rPr lang="en-US" dirty="0">
                <a:effectLst/>
                <a:latin typeface="Bahnschrift" panose="020B0502040204020203" pitchFamily="34" charset="0"/>
              </a:rPr>
              <a:t> und </a:t>
            </a:r>
            <a:r>
              <a:rPr lang="en-US" dirty="0" err="1">
                <a:effectLst/>
                <a:latin typeface="Bahnschrift" panose="020B0502040204020203" pitchFamily="34" charset="0"/>
              </a:rPr>
              <a:t>nicht</a:t>
            </a:r>
            <a:r>
              <a:rPr lang="en-US" dirty="0">
                <a:effectLst/>
                <a:latin typeface="Bahnschrift" panose="020B0502040204020203" pitchFamily="34" charset="0"/>
              </a:rPr>
              <a:t> seine </a:t>
            </a:r>
            <a:r>
              <a:rPr lang="en-US" dirty="0" err="1">
                <a:effectLst/>
                <a:latin typeface="Bahnschrift" panose="020B0502040204020203" pitchFamily="34" charset="0"/>
              </a:rPr>
              <a:t>Planken</a:t>
            </a:r>
            <a:r>
              <a:rPr lang="en-US" dirty="0">
                <a:effectLst/>
                <a:latin typeface="Bahnschrift" panose="020B0502040204020203" pitchFamily="34" charset="0"/>
              </a:rPr>
              <a:t>. </a:t>
            </a:r>
            <a:r>
              <a:rPr lang="en-US" dirty="0" err="1">
                <a:effectLst/>
                <a:latin typeface="Bahnschrift" panose="020B0502040204020203" pitchFamily="34" charset="0"/>
              </a:rPr>
              <a:t>Identität</a:t>
            </a:r>
            <a:r>
              <a:rPr lang="en-US" dirty="0">
                <a:effectLst/>
                <a:latin typeface="Bahnschrift" panose="020B0502040204020203" pitchFamily="34" charset="0"/>
              </a:rPr>
              <a:t> </a:t>
            </a:r>
            <a:r>
              <a:rPr lang="en-US" dirty="0" err="1">
                <a:effectLst/>
                <a:latin typeface="Bahnschrift" panose="020B0502040204020203" pitchFamily="34" charset="0"/>
              </a:rPr>
              <a:t>wird</a:t>
            </a:r>
            <a:r>
              <a:rPr lang="en-US" dirty="0">
                <a:effectLst/>
                <a:latin typeface="Bahnschrift" panose="020B0502040204020203" pitchFamily="34" charset="0"/>
              </a:rPr>
              <a:t> so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Bahnschrift" panose="020B0502040204020203" pitchFamily="34" charset="0"/>
              </a:rPr>
              <a:t>unabhängig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Bahnschrift" panose="020B0502040204020203" pitchFamily="34" charset="0"/>
              </a:rPr>
              <a:t> von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Bahnschrift" panose="020B0502040204020203" pitchFamily="34" charset="0"/>
              </a:rPr>
              <a:t>Materie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Bahnschrift" panose="020B0502040204020203" pitchFamily="34" charset="0"/>
              </a:rPr>
              <a:t>gedacht</a:t>
            </a:r>
            <a:r>
              <a:rPr lang="en-US" dirty="0">
                <a:effectLst/>
                <a:latin typeface="Bahnschrift" panose="020B0502040204020203" pitchFamily="34" charset="0"/>
              </a:rPr>
              <a:t>. </a:t>
            </a:r>
            <a:endParaRPr lang="en-US" dirty="0"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279DB-746A-4E8D-878C-E0079C39C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70037">
            <a:off x="1045652" y="1491644"/>
            <a:ext cx="2404432" cy="180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64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1D06D6-E6E5-4CCB-963D-2FFEBFB94627}"/>
              </a:ext>
            </a:extLst>
          </p:cNvPr>
          <p:cNvGrpSpPr/>
          <p:nvPr/>
        </p:nvGrpSpPr>
        <p:grpSpPr>
          <a:xfrm>
            <a:off x="0" y="-9165"/>
            <a:ext cx="12192000" cy="6895877"/>
            <a:chOff x="0" y="0"/>
            <a:chExt cx="12192000" cy="6867164"/>
          </a:xfrm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7467609-83FE-460E-B510-9E4F87EA5C60}"/>
                </a:ext>
              </a:extLst>
            </p:cNvPr>
            <p:cNvSpPr/>
            <p:nvPr/>
          </p:nvSpPr>
          <p:spPr>
            <a:xfrm rot="10800000">
              <a:off x="5540" y="2"/>
              <a:ext cx="9075668" cy="930096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1C69580-1BB3-4F71-B5C1-51691B8B06A1}"/>
                </a:ext>
              </a:extLst>
            </p:cNvPr>
            <p:cNvSpPr/>
            <p:nvPr/>
          </p:nvSpPr>
          <p:spPr>
            <a:xfrm>
              <a:off x="2" y="0"/>
              <a:ext cx="12191998" cy="38067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609B0755-63CA-4BCC-BA16-48E0675E0075}"/>
                </a:ext>
              </a:extLst>
            </p:cNvPr>
            <p:cNvSpPr/>
            <p:nvPr/>
          </p:nvSpPr>
          <p:spPr>
            <a:xfrm rot="5400000">
              <a:off x="-1536950" y="1546118"/>
              <a:ext cx="4475815" cy="1401916"/>
            </a:xfrm>
            <a:prstGeom prst="triangle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E437D04C-BF7F-4175-8513-B28FAA40937A}"/>
                </a:ext>
              </a:extLst>
            </p:cNvPr>
            <p:cNvSpPr/>
            <p:nvPr/>
          </p:nvSpPr>
          <p:spPr>
            <a:xfrm rot="5400000">
              <a:off x="766061" y="-760518"/>
              <a:ext cx="1076558" cy="2597594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+mj-lt"/>
              </a:endParaRPr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CC2D056-8719-4652-A908-47C404EC3790}"/>
                </a:ext>
              </a:extLst>
            </p:cNvPr>
            <p:cNvSpPr/>
            <p:nvPr/>
          </p:nvSpPr>
          <p:spPr>
            <a:xfrm>
              <a:off x="4" y="4162111"/>
              <a:ext cx="618141" cy="2705053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0B35D65A-C7A2-45D5-97FE-0BFCAAE9E586}"/>
                </a:ext>
              </a:extLst>
            </p:cNvPr>
            <p:cNvSpPr/>
            <p:nvPr/>
          </p:nvSpPr>
          <p:spPr>
            <a:xfrm>
              <a:off x="5543" y="6283843"/>
              <a:ext cx="10884843" cy="574158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F761AEC-1D67-4087-9DBF-5758B2F741EC}"/>
                </a:ext>
              </a:extLst>
            </p:cNvPr>
            <p:cNvSpPr/>
            <p:nvPr/>
          </p:nvSpPr>
          <p:spPr>
            <a:xfrm rot="5400000">
              <a:off x="-3055817" y="3055821"/>
              <a:ext cx="6729783" cy="618141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B28630-060B-4756-A736-6D9D28630610}"/>
              </a:ext>
            </a:extLst>
          </p:cNvPr>
          <p:cNvSpPr txBox="1"/>
          <p:nvPr/>
        </p:nvSpPr>
        <p:spPr>
          <a:xfrm>
            <a:off x="2515804" y="9167"/>
            <a:ext cx="28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Café Philo – </a:t>
            </a:r>
            <a:r>
              <a:rPr lang="de-CH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Thema Identität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DC8EC0-ABFE-4046-B431-F587463FC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14277" y="1103024"/>
            <a:ext cx="1243382" cy="1563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981BCD-E28E-418B-80D0-4B5383B95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188" y="2860434"/>
            <a:ext cx="1231386" cy="15125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08C859-A654-41C0-A7CB-349D717B0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278" y="2860434"/>
            <a:ext cx="1243383" cy="15125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A98052-C051-43B6-9A9F-9DF167B1B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278" y="4550240"/>
            <a:ext cx="1243383" cy="1512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BB98DD-1840-4EB9-BD8A-7E3C03D40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368188" y="1103024"/>
            <a:ext cx="1231387" cy="15636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80FF40-DF63-4E76-96A7-4F03899D4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681" y="4521377"/>
            <a:ext cx="1243382" cy="1571909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24438D88-DC73-46AD-AEBB-220E79154B24}"/>
              </a:ext>
            </a:extLst>
          </p:cNvPr>
          <p:cNvSpPr/>
          <p:nvPr/>
        </p:nvSpPr>
        <p:spPr>
          <a:xfrm rot="2197743">
            <a:off x="2406682" y="2931736"/>
            <a:ext cx="1296002" cy="104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F3C9592D-96B0-4CC4-B97C-A6D76B788B20}"/>
              </a:ext>
            </a:extLst>
          </p:cNvPr>
          <p:cNvSpPr/>
          <p:nvPr/>
        </p:nvSpPr>
        <p:spPr>
          <a:xfrm rot="2197743">
            <a:off x="2364170" y="4558385"/>
            <a:ext cx="1296002" cy="105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944F97B8-9DC1-4A52-B2DB-96548936A459}"/>
              </a:ext>
            </a:extLst>
          </p:cNvPr>
          <p:cNvSpPr/>
          <p:nvPr/>
        </p:nvSpPr>
        <p:spPr>
          <a:xfrm rot="17803217">
            <a:off x="1864432" y="3568242"/>
            <a:ext cx="2467453" cy="89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85E726B-3AEE-472D-8E33-F57353A51C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545" y="1100686"/>
            <a:ext cx="1340769" cy="15636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291E3C8-8D4C-4CF5-AE63-CF5ED42426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8353" y="1114628"/>
            <a:ext cx="1340769" cy="1556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1FFE20-DA1B-477C-B819-F4609B31DA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9545" y="4531458"/>
            <a:ext cx="1340769" cy="15370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C7B7075-4E10-47EE-8EE7-28AEC77A4E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8354" y="2823187"/>
            <a:ext cx="1340769" cy="15559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F41A1C6-497B-4905-B85B-44C7AE97FF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9545" y="2839289"/>
            <a:ext cx="1340769" cy="15474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AD3833B-7B1A-493A-A75B-0DBC4B8B44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8355" y="4550240"/>
            <a:ext cx="1340769" cy="1555964"/>
          </a:xfrm>
          <a:prstGeom prst="rect">
            <a:avLst/>
          </a:prstGeom>
        </p:spPr>
      </p:pic>
      <p:sp>
        <p:nvSpPr>
          <p:cNvPr id="57" name="Arrow: Right 56">
            <a:extLst>
              <a:ext uri="{FF2B5EF4-FFF2-40B4-BE49-F238E27FC236}">
                <a16:creationId xmlns:a16="http://schemas.microsoft.com/office/drawing/2014/main" id="{37BFA842-AD0D-4429-AC91-3DE19B899A3C}"/>
              </a:ext>
            </a:extLst>
          </p:cNvPr>
          <p:cNvSpPr/>
          <p:nvPr/>
        </p:nvSpPr>
        <p:spPr>
          <a:xfrm>
            <a:off x="6266129" y="2088138"/>
            <a:ext cx="1296002" cy="104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331C8830-ED34-4A6E-AFE4-95F3D83AD001}"/>
              </a:ext>
            </a:extLst>
          </p:cNvPr>
          <p:cNvSpPr/>
          <p:nvPr/>
        </p:nvSpPr>
        <p:spPr>
          <a:xfrm rot="2540307">
            <a:off x="6073735" y="4610052"/>
            <a:ext cx="1568901" cy="1103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8BCFEDE5-424C-4B7A-97DF-8CC5D8BD3354}"/>
              </a:ext>
            </a:extLst>
          </p:cNvPr>
          <p:cNvSpPr/>
          <p:nvPr/>
        </p:nvSpPr>
        <p:spPr>
          <a:xfrm rot="19171861">
            <a:off x="5971280" y="4216360"/>
            <a:ext cx="1568901" cy="1103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23B878C-55D8-421C-AD95-A01012E097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8518" y="1100686"/>
            <a:ext cx="2472335" cy="70841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828F56D-11B7-4025-965E-90CA73173B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18518" y="5126017"/>
            <a:ext cx="1540265" cy="96213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728AB7F-597D-4B5B-9C60-9602A32252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44029" y="1996800"/>
            <a:ext cx="2123205" cy="91736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1D33AE7-56A8-40A2-B55E-23FA9374E5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73323" y="3967462"/>
            <a:ext cx="1525146" cy="99752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6D32302-9912-4E1A-BA38-D7072B5A51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50852" y="3008372"/>
            <a:ext cx="1789043" cy="823154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3D095FF6-16FD-41C9-8C17-30BB36DEEC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09782" y="5118498"/>
            <a:ext cx="1691455" cy="984651"/>
          </a:xfrm>
          <a:prstGeom prst="rect">
            <a:avLst/>
          </a:prstGeom>
        </p:spPr>
      </p:pic>
      <p:sp>
        <p:nvSpPr>
          <p:cNvPr id="66" name="Arrow: Right 65">
            <a:extLst>
              <a:ext uri="{FF2B5EF4-FFF2-40B4-BE49-F238E27FC236}">
                <a16:creationId xmlns:a16="http://schemas.microsoft.com/office/drawing/2014/main" id="{C67ECF76-9BE2-43A3-8497-57487715D595}"/>
              </a:ext>
            </a:extLst>
          </p:cNvPr>
          <p:cNvSpPr/>
          <p:nvPr/>
        </p:nvSpPr>
        <p:spPr>
          <a:xfrm rot="4334957">
            <a:off x="8010031" y="2868626"/>
            <a:ext cx="2750730" cy="153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AC6A1A6A-EA30-4174-9100-251CCBDB9DE7}"/>
              </a:ext>
            </a:extLst>
          </p:cNvPr>
          <p:cNvSpPr/>
          <p:nvPr/>
        </p:nvSpPr>
        <p:spPr>
          <a:xfrm rot="6098750">
            <a:off x="8555852" y="3949184"/>
            <a:ext cx="2750730" cy="153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6303B8C0-C37D-4249-995C-17BFE1007394}"/>
              </a:ext>
            </a:extLst>
          </p:cNvPr>
          <p:cNvSpPr/>
          <p:nvPr/>
        </p:nvSpPr>
        <p:spPr>
          <a:xfrm rot="3429126">
            <a:off x="9737685" y="4512834"/>
            <a:ext cx="2131391" cy="50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9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7" grpId="0" animBg="1"/>
      <p:bldP spid="38" grpId="0" animBg="1"/>
      <p:bldP spid="57" grpId="0" animBg="1"/>
      <p:bldP spid="58" grpId="0" animBg="1"/>
      <p:bldP spid="59" grpId="0" animBg="1"/>
      <p:bldP spid="66" grpId="0" animBg="1"/>
      <p:bldP spid="67" grpId="0" animBg="1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1D06D6-E6E5-4CCB-963D-2FFEBFB94627}"/>
              </a:ext>
            </a:extLst>
          </p:cNvPr>
          <p:cNvGrpSpPr/>
          <p:nvPr/>
        </p:nvGrpSpPr>
        <p:grpSpPr>
          <a:xfrm>
            <a:off x="0" y="0"/>
            <a:ext cx="12192000" cy="6891358"/>
            <a:chOff x="0" y="0"/>
            <a:chExt cx="12192000" cy="6867164"/>
          </a:xfrm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7467609-83FE-460E-B510-9E4F87EA5C60}"/>
                </a:ext>
              </a:extLst>
            </p:cNvPr>
            <p:cNvSpPr/>
            <p:nvPr/>
          </p:nvSpPr>
          <p:spPr>
            <a:xfrm rot="10800000">
              <a:off x="5540" y="2"/>
              <a:ext cx="9075668" cy="930096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1C69580-1BB3-4F71-B5C1-51691B8B06A1}"/>
                </a:ext>
              </a:extLst>
            </p:cNvPr>
            <p:cNvSpPr/>
            <p:nvPr/>
          </p:nvSpPr>
          <p:spPr>
            <a:xfrm>
              <a:off x="2" y="0"/>
              <a:ext cx="12191998" cy="38067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609B0755-63CA-4BCC-BA16-48E0675E0075}"/>
                </a:ext>
              </a:extLst>
            </p:cNvPr>
            <p:cNvSpPr/>
            <p:nvPr/>
          </p:nvSpPr>
          <p:spPr>
            <a:xfrm rot="5400000">
              <a:off x="-1536950" y="1546118"/>
              <a:ext cx="4475815" cy="1401916"/>
            </a:xfrm>
            <a:prstGeom prst="triangle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E437D04C-BF7F-4175-8513-B28FAA40937A}"/>
                </a:ext>
              </a:extLst>
            </p:cNvPr>
            <p:cNvSpPr/>
            <p:nvPr/>
          </p:nvSpPr>
          <p:spPr>
            <a:xfrm rot="5400000">
              <a:off x="766061" y="-760518"/>
              <a:ext cx="1076558" cy="2597594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+mj-lt"/>
              </a:endParaRPr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CC2D056-8719-4652-A908-47C404EC3790}"/>
                </a:ext>
              </a:extLst>
            </p:cNvPr>
            <p:cNvSpPr/>
            <p:nvPr/>
          </p:nvSpPr>
          <p:spPr>
            <a:xfrm>
              <a:off x="4" y="4162111"/>
              <a:ext cx="618141" cy="2705053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0B35D65A-C7A2-45D5-97FE-0BFCAAE9E586}"/>
                </a:ext>
              </a:extLst>
            </p:cNvPr>
            <p:cNvSpPr/>
            <p:nvPr/>
          </p:nvSpPr>
          <p:spPr>
            <a:xfrm>
              <a:off x="5543" y="6283843"/>
              <a:ext cx="10884843" cy="574158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F761AEC-1D67-4087-9DBF-5758B2F741EC}"/>
                </a:ext>
              </a:extLst>
            </p:cNvPr>
            <p:cNvSpPr/>
            <p:nvPr/>
          </p:nvSpPr>
          <p:spPr>
            <a:xfrm rot="5400000">
              <a:off x="-3055817" y="3055821"/>
              <a:ext cx="6729783" cy="618141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B28630-060B-4756-A736-6D9D28630610}"/>
              </a:ext>
            </a:extLst>
          </p:cNvPr>
          <p:cNvSpPr txBox="1"/>
          <p:nvPr/>
        </p:nvSpPr>
        <p:spPr>
          <a:xfrm>
            <a:off x="2515804" y="9167"/>
            <a:ext cx="28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Café Philo – </a:t>
            </a:r>
            <a:r>
              <a:rPr lang="de-CH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Thema Identität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7258A9-5BFF-4768-AF2D-97B3C47AC2A7}"/>
              </a:ext>
            </a:extLst>
          </p:cNvPr>
          <p:cNvSpPr txBox="1"/>
          <p:nvPr/>
        </p:nvSpPr>
        <p:spPr>
          <a:xfrm>
            <a:off x="1253445" y="784785"/>
            <a:ext cx="8832426" cy="57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de-DE" sz="24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Hume: Es gibt kein Ich</a:t>
            </a:r>
            <a:endParaRPr lang="en-US" sz="24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C2334D-1130-46E5-A4BE-5A98AAB26865}"/>
              </a:ext>
            </a:extLst>
          </p:cNvPr>
          <p:cNvSpPr txBox="1"/>
          <p:nvPr/>
        </p:nvSpPr>
        <p:spPr>
          <a:xfrm>
            <a:off x="3717685" y="1550048"/>
            <a:ext cx="7440783" cy="1870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CH" sz="1800" b="1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Wenn ein Eindruck die Vorstellung des Ich veranlassen würde, so müsste dieser Eindruck unser ganzes Leben lang unverändert bleiben</a:t>
            </a:r>
            <a:r>
              <a:rPr lang="de-CH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denn das Ich soll ja auf diese Weise existieren. Es gibt aber </a:t>
            </a:r>
            <a:r>
              <a:rPr lang="de-CH" sz="1800" b="1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keinen konstanten und unveränderlichen Eindruck</a:t>
            </a:r>
            <a:r>
              <a:rPr lang="de-CH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Wenn meine Perzeptionen eine Zeitlang nicht da sind, wie während des tiefen Schlafes, so bin ich </a:t>
            </a:r>
            <a:r>
              <a:rPr lang="de-CH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ebensolange</a:t>
            </a:r>
            <a:r>
              <a:rPr lang="de-CH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"meiner selbst" </a:t>
            </a:r>
            <a:r>
              <a:rPr lang="de-CH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unbewußt</a:t>
            </a:r>
            <a:r>
              <a:rPr lang="de-CH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man hat dann ein Recht zu sagen, </a:t>
            </a:r>
            <a:r>
              <a:rPr lang="de-CH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daß</a:t>
            </a:r>
            <a:r>
              <a:rPr lang="de-CH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"ich" nicht existiere.</a:t>
            </a:r>
            <a:endParaRPr lang="en-US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0E873C-DABA-433E-8970-429BCD804251}"/>
              </a:ext>
            </a:extLst>
          </p:cNvPr>
          <p:cNvSpPr txBox="1"/>
          <p:nvPr/>
        </p:nvSpPr>
        <p:spPr>
          <a:xfrm>
            <a:off x="1304340" y="3666248"/>
            <a:ext cx="100412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</a:rPr>
              <a:t>Hume behauptet, dass unserem Ich </a:t>
            </a:r>
            <a:r>
              <a:rPr lang="de-CH" sz="18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</a:rPr>
              <a:t>kein unveränderlicher Eindruck zugrunde liegt</a:t>
            </a:r>
            <a:r>
              <a:rPr lang="de-CH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</a:rPr>
              <a:t>. Es gibt somit keine Eigenschaft unserer eigenen Identität, weder körperlich noch geistig, welche nicht einem konstanten Wandel unterliegt. </a:t>
            </a:r>
            <a:endParaRPr lang="en-US" dirty="0">
              <a:latin typeface="Bahnschrift" panose="020B0502040204020203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F3331DF-704F-45F9-B578-A2EA5D8E7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939111"/>
              </p:ext>
            </p:extLst>
          </p:nvPr>
        </p:nvGraphicFramePr>
        <p:xfrm>
          <a:off x="1401916" y="4809430"/>
          <a:ext cx="9943708" cy="151358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85428">
                  <a:extLst>
                    <a:ext uri="{9D8B030D-6E8A-4147-A177-3AD203B41FA5}">
                      <a16:colId xmlns:a16="http://schemas.microsoft.com/office/drawing/2014/main" val="1275401910"/>
                    </a:ext>
                  </a:extLst>
                </a:gridCol>
                <a:gridCol w="2485428">
                  <a:extLst>
                    <a:ext uri="{9D8B030D-6E8A-4147-A177-3AD203B41FA5}">
                      <a16:colId xmlns:a16="http://schemas.microsoft.com/office/drawing/2014/main" val="406992600"/>
                    </a:ext>
                  </a:extLst>
                </a:gridCol>
                <a:gridCol w="2486426">
                  <a:extLst>
                    <a:ext uri="{9D8B030D-6E8A-4147-A177-3AD203B41FA5}">
                      <a16:colId xmlns:a16="http://schemas.microsoft.com/office/drawing/2014/main" val="3507223309"/>
                    </a:ext>
                  </a:extLst>
                </a:gridCol>
                <a:gridCol w="2486426">
                  <a:extLst>
                    <a:ext uri="{9D8B030D-6E8A-4147-A177-3AD203B41FA5}">
                      <a16:colId xmlns:a16="http://schemas.microsoft.com/office/drawing/2014/main" val="29893180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dirty="0">
                          <a:solidFill>
                            <a:schemeClr val="bg1"/>
                          </a:solidFill>
                          <a:effectLst/>
                        </a:rPr>
                        <a:t>Haus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dirty="0">
                          <a:solidFill>
                            <a:schemeClr val="bg1"/>
                          </a:solidFill>
                          <a:effectLst/>
                        </a:rPr>
                        <a:t>Sonne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dirty="0">
                          <a:solidFill>
                            <a:schemeClr val="bg1"/>
                          </a:solidFill>
                          <a:effectLst/>
                        </a:rPr>
                        <a:t>Tropfen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dirty="0">
                          <a:solidFill>
                            <a:schemeClr val="bg1"/>
                          </a:solidFill>
                          <a:effectLst/>
                        </a:rPr>
                        <a:t>Ich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336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6067101"/>
                  </a:ext>
                </a:extLst>
              </a:tr>
            </a:tbl>
          </a:graphicData>
        </a:graphic>
      </p:graphicFrame>
      <p:pic>
        <p:nvPicPr>
          <p:cNvPr id="3074" name="Picture 2" descr="Zeichnung Von Glücklich Lächelnden Sonne. Lizenzfrei Nutzbare  Vektorgrafiken, Clip Arts, Illustrationen. Image 27345037.">
            <a:extLst>
              <a:ext uri="{FF2B5EF4-FFF2-40B4-BE49-F238E27FC236}">
                <a16:creationId xmlns:a16="http://schemas.microsoft.com/office/drawing/2014/main" id="{0FCC7874-D65C-4F90-8892-D27C48603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094" y="5197566"/>
            <a:ext cx="888564" cy="88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🏠 Haus zeichnen lernen » einfach als Icon | SKETCHNOTE JOURNAL – CHANGE  JOURNAL">
            <a:extLst>
              <a:ext uri="{FF2B5EF4-FFF2-40B4-BE49-F238E27FC236}">
                <a16:creationId xmlns:a16="http://schemas.microsoft.com/office/drawing/2014/main" id="{50CAF608-7B83-4956-9157-A6E229035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80" y="5175452"/>
            <a:ext cx="897764" cy="8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opfen Vektorgrafiken und Vektor-Icons zum kostenlosen Download">
            <a:extLst>
              <a:ext uri="{FF2B5EF4-FFF2-40B4-BE49-F238E27FC236}">
                <a16:creationId xmlns:a16="http://schemas.microsoft.com/office/drawing/2014/main" id="{EB37ABD8-6D68-48D2-A121-6FA68E4FD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397" y="5079782"/>
            <a:ext cx="1405164" cy="112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 descr="Help with solid fill">
            <a:extLst>
              <a:ext uri="{FF2B5EF4-FFF2-40B4-BE49-F238E27FC236}">
                <a16:creationId xmlns:a16="http://schemas.microsoft.com/office/drawing/2014/main" id="{3D1AA3BC-ED57-46A1-A543-B3EC1C509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8671" y="5197566"/>
            <a:ext cx="914400" cy="914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DB7C59-DE85-413B-AA57-F175B417A3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t="5883" r="3295" b="10445"/>
          <a:stretch/>
        </p:blipFill>
        <p:spPr>
          <a:xfrm>
            <a:off x="749390" y="1550048"/>
            <a:ext cx="2604071" cy="198589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40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1D06D6-E6E5-4CCB-963D-2FFEBFB94627}"/>
              </a:ext>
            </a:extLst>
          </p:cNvPr>
          <p:cNvGrpSpPr/>
          <p:nvPr/>
        </p:nvGrpSpPr>
        <p:grpSpPr>
          <a:xfrm>
            <a:off x="0" y="0"/>
            <a:ext cx="12192000" cy="6891358"/>
            <a:chOff x="0" y="0"/>
            <a:chExt cx="12192000" cy="6867164"/>
          </a:xfrm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7467609-83FE-460E-B510-9E4F87EA5C60}"/>
                </a:ext>
              </a:extLst>
            </p:cNvPr>
            <p:cNvSpPr/>
            <p:nvPr/>
          </p:nvSpPr>
          <p:spPr>
            <a:xfrm rot="10800000">
              <a:off x="5540" y="2"/>
              <a:ext cx="9075668" cy="930096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1C69580-1BB3-4F71-B5C1-51691B8B06A1}"/>
                </a:ext>
              </a:extLst>
            </p:cNvPr>
            <p:cNvSpPr/>
            <p:nvPr/>
          </p:nvSpPr>
          <p:spPr>
            <a:xfrm>
              <a:off x="2" y="0"/>
              <a:ext cx="12191998" cy="38067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609B0755-63CA-4BCC-BA16-48E0675E0075}"/>
                </a:ext>
              </a:extLst>
            </p:cNvPr>
            <p:cNvSpPr/>
            <p:nvPr/>
          </p:nvSpPr>
          <p:spPr>
            <a:xfrm rot="5400000">
              <a:off x="-1536950" y="1546118"/>
              <a:ext cx="4475815" cy="1401916"/>
            </a:xfrm>
            <a:prstGeom prst="triangle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E437D04C-BF7F-4175-8513-B28FAA40937A}"/>
                </a:ext>
              </a:extLst>
            </p:cNvPr>
            <p:cNvSpPr/>
            <p:nvPr/>
          </p:nvSpPr>
          <p:spPr>
            <a:xfrm rot="5400000">
              <a:off x="766061" y="-760518"/>
              <a:ext cx="1076558" cy="2597594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+mj-lt"/>
              </a:endParaRPr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CC2D056-8719-4652-A908-47C404EC3790}"/>
                </a:ext>
              </a:extLst>
            </p:cNvPr>
            <p:cNvSpPr/>
            <p:nvPr/>
          </p:nvSpPr>
          <p:spPr>
            <a:xfrm>
              <a:off x="4" y="4162111"/>
              <a:ext cx="618141" cy="2705053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0B35D65A-C7A2-45D5-97FE-0BFCAAE9E586}"/>
                </a:ext>
              </a:extLst>
            </p:cNvPr>
            <p:cNvSpPr/>
            <p:nvPr/>
          </p:nvSpPr>
          <p:spPr>
            <a:xfrm>
              <a:off x="5543" y="6283843"/>
              <a:ext cx="10884843" cy="574158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F761AEC-1D67-4087-9DBF-5758B2F741EC}"/>
                </a:ext>
              </a:extLst>
            </p:cNvPr>
            <p:cNvSpPr/>
            <p:nvPr/>
          </p:nvSpPr>
          <p:spPr>
            <a:xfrm rot="5400000">
              <a:off x="-3055817" y="3055821"/>
              <a:ext cx="6729783" cy="618141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B28630-060B-4756-A736-6D9D28630610}"/>
              </a:ext>
            </a:extLst>
          </p:cNvPr>
          <p:cNvSpPr txBox="1"/>
          <p:nvPr/>
        </p:nvSpPr>
        <p:spPr>
          <a:xfrm>
            <a:off x="2515804" y="9167"/>
            <a:ext cx="28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Café Philo – </a:t>
            </a:r>
            <a:r>
              <a:rPr lang="de-CH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Thema Identität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7258A9-5BFF-4768-AF2D-97B3C47AC2A7}"/>
              </a:ext>
            </a:extLst>
          </p:cNvPr>
          <p:cNvSpPr txBox="1"/>
          <p:nvPr/>
        </p:nvSpPr>
        <p:spPr>
          <a:xfrm>
            <a:off x="3058698" y="721240"/>
            <a:ext cx="8832426" cy="57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de-DE" sz="24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Fazit: Der Persönlichkeitskult als Ersatztätigkeit</a:t>
            </a:r>
            <a:endParaRPr lang="en-US" sz="24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0E873C-DABA-433E-8970-429BCD804251}"/>
              </a:ext>
            </a:extLst>
          </p:cNvPr>
          <p:cNvSpPr txBox="1"/>
          <p:nvPr/>
        </p:nvSpPr>
        <p:spPr>
          <a:xfrm>
            <a:off x="3630128" y="1666256"/>
            <a:ext cx="7813071" cy="4529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Menschen verneinen die Existenz Gottes oder der Seele mit dem Argument ihrer </a:t>
            </a:r>
            <a:r>
              <a:rPr lang="de-CH" sz="18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empirischen Unbeweisbarkeit </a:t>
            </a:r>
            <a:r>
              <a:rPr lang="de-CH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doch nicht das Ich.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CH" sz="800" dirty="0">
              <a:solidFill>
                <a:srgbClr val="000000"/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eigene </a:t>
            </a:r>
            <a:r>
              <a:rPr lang="de-CH" sz="18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Persönlichkeitskult dient als Ersatzreligion </a:t>
            </a:r>
            <a:r>
              <a:rPr lang="de-CH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einer Zeit, an der es an sinnstiftenden Antworten fehlt.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8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kommt so zu einer </a:t>
            </a:r>
            <a:r>
              <a:rPr lang="de-CH" sz="18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Entfremdung zwischen den Menschen</a:t>
            </a:r>
            <a:r>
              <a:rPr lang="de-CH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die zum einsamen Mittelpunkt ihres eigenen digitalen Kosmos werden.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CH" sz="800" dirty="0">
              <a:solidFill>
                <a:srgbClr val="000000"/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 wir eigentlich sind zeigt sich weniger in unserem oft verzerrten Selbstbildnis, sondern in unserem </a:t>
            </a:r>
            <a:r>
              <a:rPr lang="de-CH" sz="18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Umgang mit unseren Mitmenschen</a:t>
            </a:r>
            <a:r>
              <a:rPr lang="de-CH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8BA19220-A593-4276-ADBE-9D981A7D8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0" name="Picture 5" descr="funny cartoons social media couple gadget">
            <a:extLst>
              <a:ext uri="{FF2B5EF4-FFF2-40B4-BE49-F238E27FC236}">
                <a16:creationId xmlns:a16="http://schemas.microsoft.com/office/drawing/2014/main" id="{A9570AF7-F2EB-4618-8F32-8E39ECA43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2" t="24904" r="20493" b="38356"/>
          <a:stretch>
            <a:fillRect/>
          </a:stretch>
        </p:blipFill>
        <p:spPr bwMode="auto">
          <a:xfrm rot="21182396">
            <a:off x="525756" y="754977"/>
            <a:ext cx="2704790" cy="300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974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1D06D6-E6E5-4CCB-963D-2FFEBFB94627}"/>
              </a:ext>
            </a:extLst>
          </p:cNvPr>
          <p:cNvGrpSpPr/>
          <p:nvPr/>
        </p:nvGrpSpPr>
        <p:grpSpPr>
          <a:xfrm>
            <a:off x="0" y="0"/>
            <a:ext cx="12192000" cy="6891358"/>
            <a:chOff x="0" y="0"/>
            <a:chExt cx="12192000" cy="6867164"/>
          </a:xfrm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7467609-83FE-460E-B510-9E4F87EA5C60}"/>
                </a:ext>
              </a:extLst>
            </p:cNvPr>
            <p:cNvSpPr/>
            <p:nvPr/>
          </p:nvSpPr>
          <p:spPr>
            <a:xfrm rot="10800000">
              <a:off x="5540" y="2"/>
              <a:ext cx="9075668" cy="930096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1C69580-1BB3-4F71-B5C1-51691B8B06A1}"/>
                </a:ext>
              </a:extLst>
            </p:cNvPr>
            <p:cNvSpPr/>
            <p:nvPr/>
          </p:nvSpPr>
          <p:spPr>
            <a:xfrm>
              <a:off x="2" y="0"/>
              <a:ext cx="12191998" cy="38067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609B0755-63CA-4BCC-BA16-48E0675E0075}"/>
                </a:ext>
              </a:extLst>
            </p:cNvPr>
            <p:cNvSpPr/>
            <p:nvPr/>
          </p:nvSpPr>
          <p:spPr>
            <a:xfrm rot="5400000">
              <a:off x="-1536950" y="1546118"/>
              <a:ext cx="4475815" cy="1401916"/>
            </a:xfrm>
            <a:prstGeom prst="triangle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E437D04C-BF7F-4175-8513-B28FAA40937A}"/>
                </a:ext>
              </a:extLst>
            </p:cNvPr>
            <p:cNvSpPr/>
            <p:nvPr/>
          </p:nvSpPr>
          <p:spPr>
            <a:xfrm rot="5400000">
              <a:off x="766061" y="-760518"/>
              <a:ext cx="1076558" cy="2597594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+mj-lt"/>
              </a:endParaRPr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CC2D056-8719-4652-A908-47C404EC3790}"/>
                </a:ext>
              </a:extLst>
            </p:cNvPr>
            <p:cNvSpPr/>
            <p:nvPr/>
          </p:nvSpPr>
          <p:spPr>
            <a:xfrm>
              <a:off x="4" y="4162111"/>
              <a:ext cx="618141" cy="2705053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0B35D65A-C7A2-45D5-97FE-0BFCAAE9E586}"/>
                </a:ext>
              </a:extLst>
            </p:cNvPr>
            <p:cNvSpPr/>
            <p:nvPr/>
          </p:nvSpPr>
          <p:spPr>
            <a:xfrm>
              <a:off x="5543" y="6283843"/>
              <a:ext cx="10884843" cy="574158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F761AEC-1D67-4087-9DBF-5758B2F741EC}"/>
                </a:ext>
              </a:extLst>
            </p:cNvPr>
            <p:cNvSpPr/>
            <p:nvPr/>
          </p:nvSpPr>
          <p:spPr>
            <a:xfrm rot="5400000">
              <a:off x="-3055817" y="3055821"/>
              <a:ext cx="6729783" cy="618141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B28630-060B-4756-A736-6D9D28630610}"/>
              </a:ext>
            </a:extLst>
          </p:cNvPr>
          <p:cNvSpPr txBox="1"/>
          <p:nvPr/>
        </p:nvSpPr>
        <p:spPr>
          <a:xfrm>
            <a:off x="2515804" y="9167"/>
            <a:ext cx="28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Café Philo – </a:t>
            </a:r>
            <a:r>
              <a:rPr lang="de-CH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Thema Identität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7258A9-5BFF-4768-AF2D-97B3C47AC2A7}"/>
              </a:ext>
            </a:extLst>
          </p:cNvPr>
          <p:cNvSpPr txBox="1"/>
          <p:nvPr/>
        </p:nvSpPr>
        <p:spPr>
          <a:xfrm>
            <a:off x="3630128" y="705892"/>
            <a:ext cx="8832426" cy="57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de-DE" sz="24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Diskussion: Ist das Leid charakterbildend?</a:t>
            </a:r>
            <a:endParaRPr lang="en-US" sz="24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0E873C-DABA-433E-8970-429BCD804251}"/>
              </a:ext>
            </a:extLst>
          </p:cNvPr>
          <p:cNvSpPr txBox="1"/>
          <p:nvPr/>
        </p:nvSpPr>
        <p:spPr>
          <a:xfrm>
            <a:off x="4699221" y="1666256"/>
            <a:ext cx="6743978" cy="4139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Wort „Charakter“ leitet sich ab vom griechischen </a:t>
            </a:r>
            <a:r>
              <a:rPr lang="de-CH" sz="1800" i="1" dirty="0" err="1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charassein</a:t>
            </a:r>
            <a:r>
              <a:rPr lang="de-CH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bedeutet Ritze oder Narbe.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CH" sz="800" dirty="0">
              <a:solidFill>
                <a:srgbClr val="000000"/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Ähnlich dem Stamm eines Baums, der durch die Gezeiten geformt wird ist unser Ich die Summer aller Kerben, die das Leben bei uns hinterlässt.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CH" sz="800" dirty="0">
              <a:solidFill>
                <a:srgbClr val="000000"/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 diesem Grunde sollten wir unser Schicksal nicht fürchten und unsere Narben mit Stolz tragen, denn gerade diese sind es, die unsere Persönlichkeit formen. </a:t>
            </a:r>
            <a:endParaRPr lang="en-US" sz="18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8BA19220-A593-4276-ADBE-9D981A7D8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23A79-5BD8-4E4F-AF60-FB474420E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00444">
            <a:off x="528559" y="1799607"/>
            <a:ext cx="3974927" cy="26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57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504</Words>
  <Application>Microsoft Office PowerPoint</Application>
  <PresentationFormat>Widescreen</PresentationFormat>
  <Paragraphs>58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BRÜCHER</dc:creator>
  <cp:lastModifiedBy>BRÜCHER Patrick</cp:lastModifiedBy>
  <cp:revision>41</cp:revision>
  <dcterms:created xsi:type="dcterms:W3CDTF">2021-09-19T14:56:00Z</dcterms:created>
  <dcterms:modified xsi:type="dcterms:W3CDTF">2022-10-03T10:36:50Z</dcterms:modified>
</cp:coreProperties>
</file>